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99" r:id="rId5"/>
    <p:sldId id="300" r:id="rId6"/>
    <p:sldId id="301" r:id="rId7"/>
    <p:sldId id="282" r:id="rId8"/>
    <p:sldId id="283" r:id="rId9"/>
    <p:sldId id="302" r:id="rId10"/>
    <p:sldId id="303" r:id="rId11"/>
    <p:sldId id="284" r:id="rId12"/>
    <p:sldId id="304" r:id="rId13"/>
    <p:sldId id="285" r:id="rId14"/>
    <p:sldId id="286" r:id="rId15"/>
    <p:sldId id="287" r:id="rId16"/>
    <p:sldId id="288" r:id="rId17"/>
    <p:sldId id="289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C </a:t>
            </a:r>
            <a:r>
              <a:rPr lang="en-MY" dirty="0" smtClean="0"/>
              <a:t>structures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keyword </a:t>
            </a:r>
            <a:r>
              <a:rPr lang="en-US" i="1" dirty="0" err="1" smtClean="0"/>
              <a:t>typedef</a:t>
            </a:r>
            <a:r>
              <a:rPr lang="en-US" b="1" dirty="0" smtClean="0"/>
              <a:t> </a:t>
            </a:r>
            <a:r>
              <a:rPr lang="en-US" dirty="0"/>
              <a:t>provides a mechanism for creating synonyms (or aliases) for </a:t>
            </a:r>
            <a:r>
              <a:rPr lang="en-US" dirty="0" smtClean="0"/>
              <a:t>previously defined </a:t>
            </a:r>
            <a:r>
              <a:rPr lang="en-US" dirty="0"/>
              <a:t>data types. </a:t>
            </a:r>
            <a:endParaRPr lang="en-US" dirty="0" smtClean="0"/>
          </a:p>
          <a:p>
            <a:pPr algn="just"/>
            <a:r>
              <a:rPr lang="en-US" dirty="0" smtClean="0"/>
              <a:t>Names </a:t>
            </a:r>
            <a:r>
              <a:rPr lang="en-US" dirty="0"/>
              <a:t>for structure types are often defined with </a:t>
            </a:r>
            <a:r>
              <a:rPr lang="en-US" i="1" dirty="0" err="1"/>
              <a:t>typedef</a:t>
            </a:r>
            <a:r>
              <a:rPr lang="en-US" dirty="0"/>
              <a:t> to </a:t>
            </a:r>
            <a:r>
              <a:rPr lang="en-US" dirty="0" smtClean="0"/>
              <a:t>create shorter </a:t>
            </a:r>
            <a:r>
              <a:rPr lang="en-US" dirty="0"/>
              <a:t>type names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dirty="0" smtClean="0"/>
              <a:t>The statement above defines </a:t>
            </a:r>
            <a:r>
              <a:rPr lang="en-US" dirty="0"/>
              <a:t>the new type name Card as a synonym for type </a:t>
            </a:r>
            <a:r>
              <a:rPr lang="en-US" dirty="0" err="1"/>
              <a:t>struct</a:t>
            </a:r>
            <a:r>
              <a:rPr lang="en-US" dirty="0"/>
              <a:t> card. C programmers </a:t>
            </a:r>
            <a:r>
              <a:rPr lang="en-US" dirty="0" smtClean="0"/>
              <a:t>often use </a:t>
            </a:r>
            <a:r>
              <a:rPr lang="en-US" dirty="0" err="1"/>
              <a:t>typedef</a:t>
            </a:r>
            <a:r>
              <a:rPr lang="en-US" dirty="0"/>
              <a:t> to define a structure type, so a structure tag is not </a:t>
            </a:r>
            <a:r>
              <a:rPr lang="en-US" dirty="0" smtClean="0"/>
              <a:t>required.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4186237"/>
            <a:ext cx="7886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definition above creates </a:t>
            </a:r>
            <a:r>
              <a:rPr lang="en-US" dirty="0"/>
              <a:t>the structure type Card without the need for a separate </a:t>
            </a:r>
            <a:r>
              <a:rPr lang="en-US" dirty="0" err="1"/>
              <a:t>typedef</a:t>
            </a:r>
            <a:r>
              <a:rPr lang="en-US" dirty="0"/>
              <a:t> statement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Card </a:t>
            </a:r>
            <a:r>
              <a:rPr lang="en-US" dirty="0"/>
              <a:t>can now be used to declare variables of type </a:t>
            </a:r>
            <a:r>
              <a:rPr lang="en-US" dirty="0" err="1"/>
              <a:t>struct</a:t>
            </a:r>
            <a:r>
              <a:rPr lang="en-US" dirty="0"/>
              <a:t> card. The </a:t>
            </a:r>
            <a:r>
              <a:rPr lang="en-US" dirty="0" smtClean="0"/>
              <a:t>declaration above declares </a:t>
            </a:r>
            <a:r>
              <a:rPr lang="en-US" dirty="0"/>
              <a:t>an array of 52 Card structures (i.e., variables of type </a:t>
            </a:r>
            <a:r>
              <a:rPr lang="en-US" dirty="0" err="1"/>
              <a:t>struct</a:t>
            </a:r>
            <a:r>
              <a:rPr lang="en-US" dirty="0"/>
              <a:t> card).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8" y="721887"/>
            <a:ext cx="7934325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2" y="2863536"/>
            <a:ext cx="7915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Example</a:t>
            </a:r>
            <a:r>
              <a:rPr lang="en-US" dirty="0"/>
              <a:t>: High-Performance Card Shuffling and</a:t>
            </a:r>
            <a:br>
              <a:rPr lang="en-US" dirty="0"/>
            </a:br>
            <a:r>
              <a:rPr lang="en-US" dirty="0"/>
              <a:t>Dealing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57" y="1949864"/>
            <a:ext cx="7767907" cy="46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3" y="997979"/>
            <a:ext cx="85248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86" y="1324378"/>
            <a:ext cx="8096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6" y="1174660"/>
            <a:ext cx="8401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1236305"/>
            <a:ext cx="83439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6" y="1305528"/>
            <a:ext cx="8477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 smtClean="0"/>
              <a:t>Thank you</a:t>
            </a:r>
            <a:endParaRPr lang="en-MY" sz="5000" dirty="0"/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Structures are collections of related variables under one name.</a:t>
            </a:r>
          </a:p>
          <a:p>
            <a:pPr lvl="1" algn="just"/>
            <a:r>
              <a:rPr lang="en-US" dirty="0" smtClean="0"/>
              <a:t>May contain variables of many different data types.</a:t>
            </a:r>
          </a:p>
          <a:p>
            <a:pPr lvl="1" algn="just"/>
            <a:r>
              <a:rPr lang="en-US" dirty="0" smtClean="0"/>
              <a:t>Different from arrays which contain only elements of the same data type.</a:t>
            </a:r>
          </a:p>
          <a:p>
            <a:pPr algn="just"/>
            <a:r>
              <a:rPr lang="en-US" dirty="0" smtClean="0"/>
              <a:t>Structures are derived data types and are constructed using objects of other types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6" y="4681873"/>
            <a:ext cx="7943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pPr algn="just"/>
            <a:r>
              <a:rPr lang="en-US" dirty="0" smtClean="0"/>
              <a:t>Keyword </a:t>
            </a:r>
            <a:r>
              <a:rPr lang="en-US" i="1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introduces a structure definition.</a:t>
            </a:r>
          </a:p>
          <a:p>
            <a:pPr algn="just"/>
            <a:r>
              <a:rPr lang="en-US" dirty="0" smtClean="0"/>
              <a:t>The identifier </a:t>
            </a:r>
            <a:r>
              <a:rPr lang="en-US" i="1" dirty="0" smtClean="0"/>
              <a:t>card</a:t>
            </a:r>
            <a:r>
              <a:rPr lang="en-US" dirty="0" smtClean="0"/>
              <a:t> is the structure tag, which names the structure definition and is used with </a:t>
            </a:r>
            <a:r>
              <a:rPr lang="en-US" i="1" dirty="0" err="1" smtClean="0"/>
              <a:t>struct</a:t>
            </a:r>
            <a:r>
              <a:rPr lang="en-US" dirty="0" smtClean="0"/>
              <a:t> to declare variables of the structure type.</a:t>
            </a:r>
          </a:p>
          <a:p>
            <a:pPr algn="just"/>
            <a:r>
              <a:rPr lang="en-US" dirty="0" smtClean="0"/>
              <a:t>Variables declared within the braces of the structure definition are the structure’s members.</a:t>
            </a:r>
          </a:p>
          <a:p>
            <a:pPr algn="just"/>
            <a:r>
              <a:rPr lang="en-US" dirty="0" smtClean="0"/>
              <a:t>Members of the same structure type must have unique names but two different structure types may contain members of the same name without conflict.</a:t>
            </a:r>
          </a:p>
          <a:p>
            <a:pPr algn="just"/>
            <a:r>
              <a:rPr lang="en-US" dirty="0" smtClean="0"/>
              <a:t>Each structure definition must end with a semicolon.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3" y="4839840"/>
            <a:ext cx="79152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variables of structure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Structure variables are defined like variables of other types.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Variables of a given structure type may also be declared by placing a comma-separated list of variable names between the closing </a:t>
            </a:r>
            <a:r>
              <a:rPr lang="en-US" smtClean="0"/>
              <a:t>brace </a:t>
            </a:r>
            <a:r>
              <a:rPr lang="en-US" smtClean="0"/>
              <a:t>of</a:t>
            </a:r>
            <a:r>
              <a:rPr lang="en-US" smtClean="0"/>
              <a:t> </a:t>
            </a:r>
            <a:r>
              <a:rPr lang="en-US" dirty="0" smtClean="0"/>
              <a:t>the structure definition and the semicolon that ends the structure definition.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3" y="2842071"/>
            <a:ext cx="78676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23" y="4838701"/>
            <a:ext cx="7877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Structure can be initialized using initializer lists as with arrays. To initialize a structure, follow the variable name in the definition with an equal sign and a brace-enclosed, comma-separated list of initializers.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declaration above creates variable </a:t>
            </a:r>
            <a:r>
              <a:rPr lang="en-US" dirty="0" err="1" smtClean="0"/>
              <a:t>aCard</a:t>
            </a:r>
            <a:r>
              <a:rPr lang="en-US" dirty="0" smtClean="0"/>
              <a:t> to be of type </a:t>
            </a:r>
            <a:r>
              <a:rPr lang="en-US" dirty="0" err="1" smtClean="0"/>
              <a:t>struct</a:t>
            </a:r>
            <a:r>
              <a:rPr lang="en-US" dirty="0" smtClean="0"/>
              <a:t> card, as defined in Slide 2, and initializes member face to “Three” and member suit to “Hearts”.</a:t>
            </a:r>
          </a:p>
          <a:p>
            <a:pPr algn="just"/>
            <a:r>
              <a:rPr lang="en-US" dirty="0" smtClean="0"/>
              <a:t>If there are fewer initializers in the list than members, the remaining members are automatically initialized to 0 (or NULL if the member is a pointer).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86" y="3706019"/>
            <a:ext cx="7867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structure members with . And -&gt;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operators are used to access member of structures</a:t>
            </a:r>
          </a:p>
          <a:p>
            <a:pPr lvl="1"/>
            <a:r>
              <a:rPr lang="en-US" dirty="0" smtClean="0"/>
              <a:t>The structure member operator (.) – also called the dot operator.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structure pointer operator (-&gt;) – also called the arrow operator.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the expression </a:t>
            </a:r>
            <a:r>
              <a:rPr lang="en-US" dirty="0" err="1" smtClean="0"/>
              <a:t>cardPtr</a:t>
            </a:r>
            <a:r>
              <a:rPr lang="en-US" dirty="0" smtClean="0"/>
              <a:t>-&gt;suit is equivalent to (*</a:t>
            </a:r>
            <a:r>
              <a:rPr lang="en-US" dirty="0" err="1" smtClean="0"/>
              <a:t>cardPtr</a:t>
            </a:r>
            <a:r>
              <a:rPr lang="en-US" dirty="0" smtClean="0"/>
              <a:t>).suit, which dereferences the pointer and access the member suit using the structure </a:t>
            </a:r>
            <a:r>
              <a:rPr lang="en-US" smtClean="0"/>
              <a:t>member operator.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3228438"/>
            <a:ext cx="788670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1" y="4082457"/>
            <a:ext cx="7886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1" y="1093766"/>
            <a:ext cx="838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5307"/>
            <a:ext cx="9905999" cy="51858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8" y="1117577"/>
            <a:ext cx="8505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Structures may be passed to functions by passing individual structure members, by </a:t>
            </a:r>
            <a:r>
              <a:rPr lang="en-US" dirty="0" smtClean="0"/>
              <a:t>passing an </a:t>
            </a:r>
            <a:r>
              <a:rPr lang="en-US" dirty="0"/>
              <a:t>entire structure or by passing a pointer to a structure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structures or </a:t>
            </a:r>
            <a:r>
              <a:rPr lang="en-US" dirty="0" smtClean="0"/>
              <a:t>individual structure </a:t>
            </a:r>
            <a:r>
              <a:rPr lang="en-US" dirty="0"/>
              <a:t>members are passed to a function, they’re passed by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members of </a:t>
            </a:r>
            <a:r>
              <a:rPr lang="en-US" dirty="0"/>
              <a:t>a caller’s structure cannot be modified by the called function</a:t>
            </a:r>
            <a:r>
              <a:rPr lang="en-US" dirty="0" smtClean="0"/>
              <a:t>.</a:t>
            </a:r>
          </a:p>
          <a:p>
            <a:r>
              <a:rPr lang="en-US" dirty="0"/>
              <a:t>To pass a </a:t>
            </a:r>
            <a:r>
              <a:rPr lang="en-US" dirty="0" smtClean="0"/>
              <a:t>structure by reference, pass the address of the structure variable.</a:t>
            </a:r>
          </a:p>
          <a:p>
            <a:r>
              <a:rPr lang="en-US" dirty="0"/>
              <a:t>Arrays of </a:t>
            </a:r>
            <a:r>
              <a:rPr lang="en-US" dirty="0" smtClean="0"/>
              <a:t>structures - like </a:t>
            </a:r>
            <a:r>
              <a:rPr lang="en-US" dirty="0"/>
              <a:t>all </a:t>
            </a:r>
            <a:r>
              <a:rPr lang="en-US" dirty="0" smtClean="0"/>
              <a:t>other arrays - are </a:t>
            </a:r>
            <a:r>
              <a:rPr lang="en-US" dirty="0"/>
              <a:t>automatically passed by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1743</TotalTime>
  <Words>540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C structures</vt:lpstr>
      <vt:lpstr>Structure definitions</vt:lpstr>
      <vt:lpstr>PowerPoint Presentation</vt:lpstr>
      <vt:lpstr>Defining variables of structure types</vt:lpstr>
      <vt:lpstr>Initializing structures</vt:lpstr>
      <vt:lpstr>Accessing structure members with . And -&gt;</vt:lpstr>
      <vt:lpstr>PowerPoint Presentation</vt:lpstr>
      <vt:lpstr>PowerPoint Presentation</vt:lpstr>
      <vt:lpstr>Using structures with functions</vt:lpstr>
      <vt:lpstr>typedef</vt:lpstr>
      <vt:lpstr>PowerPoint Presentation</vt:lpstr>
      <vt:lpstr>Example: High-Performance Card Shuffling and Dealing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50</cp:revision>
  <dcterms:created xsi:type="dcterms:W3CDTF">2019-04-01T15:55:01Z</dcterms:created>
  <dcterms:modified xsi:type="dcterms:W3CDTF">2019-05-28T09:58:56Z</dcterms:modified>
</cp:coreProperties>
</file>