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7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73CD-32B7-4E5A-9C6C-B103ED285D53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A135-9E0D-482E-96F7-8C54E51C0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181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73CD-32B7-4E5A-9C6C-B103ED285D53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A135-9E0D-482E-96F7-8C54E51C0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85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73CD-32B7-4E5A-9C6C-B103ED285D53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A135-9E0D-482E-96F7-8C54E51C0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31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73CD-32B7-4E5A-9C6C-B103ED285D53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A135-9E0D-482E-96F7-8C54E51C0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677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73CD-32B7-4E5A-9C6C-B103ED285D53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A135-9E0D-482E-96F7-8C54E51C0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5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73CD-32B7-4E5A-9C6C-B103ED285D53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A135-9E0D-482E-96F7-8C54E51C0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839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73CD-32B7-4E5A-9C6C-B103ED285D53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A135-9E0D-482E-96F7-8C54E51C0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890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73CD-32B7-4E5A-9C6C-B103ED285D53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A135-9E0D-482E-96F7-8C54E51C0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52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73CD-32B7-4E5A-9C6C-B103ED285D53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A135-9E0D-482E-96F7-8C54E51C0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45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73CD-32B7-4E5A-9C6C-B103ED285D53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A135-9E0D-482E-96F7-8C54E51C0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734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73CD-32B7-4E5A-9C6C-B103ED285D53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A135-9E0D-482E-96F7-8C54E51C0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862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073CD-32B7-4E5A-9C6C-B103ED285D53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7A135-9E0D-482E-96F7-8C54E51C0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50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0.png"/><Relationship Id="rId13" Type="http://schemas.openxmlformats.org/officeDocument/2006/relationships/image" Target="../media/image1910.png"/><Relationship Id="rId18" Type="http://schemas.openxmlformats.org/officeDocument/2006/relationships/image" Target="../media/image240.png"/><Relationship Id="rId3" Type="http://schemas.openxmlformats.org/officeDocument/2006/relationships/image" Target="../media/image234.png"/><Relationship Id="rId21" Type="http://schemas.openxmlformats.org/officeDocument/2006/relationships/image" Target="../media/image270.png"/><Relationship Id="rId7" Type="http://schemas.openxmlformats.org/officeDocument/2006/relationships/image" Target="../media/image1310.png"/><Relationship Id="rId12" Type="http://schemas.openxmlformats.org/officeDocument/2006/relationships/image" Target="../media/image1810.png"/><Relationship Id="rId17" Type="http://schemas.openxmlformats.org/officeDocument/2006/relationships/image" Target="../media/image231.png"/><Relationship Id="rId25" Type="http://schemas.openxmlformats.org/officeDocument/2006/relationships/image" Target="../media/image311.png"/><Relationship Id="rId2" Type="http://schemas.openxmlformats.org/officeDocument/2006/relationships/image" Target="../media/image2210.png"/><Relationship Id="rId16" Type="http://schemas.openxmlformats.org/officeDocument/2006/relationships/image" Target="../media/image220.png"/><Relationship Id="rId20" Type="http://schemas.openxmlformats.org/officeDocument/2006/relationships/image" Target="../media/image2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0.png"/><Relationship Id="rId11" Type="http://schemas.openxmlformats.org/officeDocument/2006/relationships/image" Target="../media/image1710.png"/><Relationship Id="rId24" Type="http://schemas.openxmlformats.org/officeDocument/2006/relationships/image" Target="../media/image300.png"/><Relationship Id="rId5" Type="http://schemas.openxmlformats.org/officeDocument/2006/relationships/image" Target="../media/image1110.png"/><Relationship Id="rId15" Type="http://schemas.openxmlformats.org/officeDocument/2006/relationships/image" Target="../media/image218.png"/><Relationship Id="rId23" Type="http://schemas.openxmlformats.org/officeDocument/2006/relationships/image" Target="../media/image290.png"/><Relationship Id="rId10" Type="http://schemas.openxmlformats.org/officeDocument/2006/relationships/image" Target="../media/image1610.png"/><Relationship Id="rId19" Type="http://schemas.openxmlformats.org/officeDocument/2006/relationships/image" Target="../media/image250.png"/><Relationship Id="rId4" Type="http://schemas.openxmlformats.org/officeDocument/2006/relationships/image" Target="../media/image1010.png"/><Relationship Id="rId9" Type="http://schemas.openxmlformats.org/officeDocument/2006/relationships/image" Target="../media/image1510.png"/><Relationship Id="rId14" Type="http://schemas.openxmlformats.org/officeDocument/2006/relationships/image" Target="../media/image2010.png"/><Relationship Id="rId22" Type="http://schemas.openxmlformats.org/officeDocument/2006/relationships/image" Target="../media/image28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0.png"/><Relationship Id="rId13" Type="http://schemas.openxmlformats.org/officeDocument/2006/relationships/image" Target="../media/image1910.png"/><Relationship Id="rId18" Type="http://schemas.openxmlformats.org/officeDocument/2006/relationships/image" Target="../media/image240.png"/><Relationship Id="rId3" Type="http://schemas.openxmlformats.org/officeDocument/2006/relationships/image" Target="../media/image234.png"/><Relationship Id="rId21" Type="http://schemas.openxmlformats.org/officeDocument/2006/relationships/image" Target="../media/image270.png"/><Relationship Id="rId7" Type="http://schemas.openxmlformats.org/officeDocument/2006/relationships/image" Target="../media/image1310.png"/><Relationship Id="rId12" Type="http://schemas.openxmlformats.org/officeDocument/2006/relationships/image" Target="../media/image1810.png"/><Relationship Id="rId17" Type="http://schemas.openxmlformats.org/officeDocument/2006/relationships/image" Target="../media/image231.png"/><Relationship Id="rId25" Type="http://schemas.openxmlformats.org/officeDocument/2006/relationships/image" Target="../media/image311.png"/><Relationship Id="rId2" Type="http://schemas.openxmlformats.org/officeDocument/2006/relationships/image" Target="../media/image2210.png"/><Relationship Id="rId16" Type="http://schemas.openxmlformats.org/officeDocument/2006/relationships/image" Target="../media/image220.png"/><Relationship Id="rId20" Type="http://schemas.openxmlformats.org/officeDocument/2006/relationships/image" Target="../media/image2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0.png"/><Relationship Id="rId11" Type="http://schemas.openxmlformats.org/officeDocument/2006/relationships/image" Target="../media/image1710.png"/><Relationship Id="rId24" Type="http://schemas.openxmlformats.org/officeDocument/2006/relationships/image" Target="../media/image300.png"/><Relationship Id="rId5" Type="http://schemas.openxmlformats.org/officeDocument/2006/relationships/image" Target="../media/image1110.png"/><Relationship Id="rId15" Type="http://schemas.openxmlformats.org/officeDocument/2006/relationships/image" Target="../media/image218.png"/><Relationship Id="rId23" Type="http://schemas.openxmlformats.org/officeDocument/2006/relationships/image" Target="../media/image290.png"/><Relationship Id="rId10" Type="http://schemas.openxmlformats.org/officeDocument/2006/relationships/image" Target="../media/image1610.png"/><Relationship Id="rId19" Type="http://schemas.openxmlformats.org/officeDocument/2006/relationships/image" Target="../media/image250.png"/><Relationship Id="rId4" Type="http://schemas.openxmlformats.org/officeDocument/2006/relationships/image" Target="../media/image1010.png"/><Relationship Id="rId9" Type="http://schemas.openxmlformats.org/officeDocument/2006/relationships/image" Target="../media/image1510.png"/><Relationship Id="rId14" Type="http://schemas.openxmlformats.org/officeDocument/2006/relationships/image" Target="../media/image2010.png"/><Relationship Id="rId22" Type="http://schemas.openxmlformats.org/officeDocument/2006/relationships/image" Target="../media/image2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807260" y="1041785"/>
            <a:ext cx="10581101" cy="4134640"/>
            <a:chOff x="807260" y="1041785"/>
            <a:chExt cx="10581101" cy="4134640"/>
          </a:xfrm>
        </p:grpSpPr>
        <p:sp>
          <p:nvSpPr>
            <p:cNvPr id="3" name="직사각형 2"/>
            <p:cNvSpPr/>
            <p:nvPr/>
          </p:nvSpPr>
          <p:spPr>
            <a:xfrm>
              <a:off x="890911" y="1447527"/>
              <a:ext cx="4840653" cy="3724424"/>
            </a:xfrm>
            <a:prstGeom prst="rect">
              <a:avLst/>
            </a:prstGeom>
            <a:noFill/>
            <a:ln w="38100">
              <a:solidFill>
                <a:srgbClr val="DAE3F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8FAADC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260961" y="1447527"/>
              <a:ext cx="4788039" cy="3724424"/>
            </a:xfrm>
            <a:prstGeom prst="rect">
              <a:avLst/>
            </a:prstGeom>
            <a:noFill/>
            <a:ln w="38100">
              <a:solidFill>
                <a:srgbClr val="FBE5D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다리꼴 4"/>
            <p:cNvSpPr/>
            <p:nvPr/>
          </p:nvSpPr>
          <p:spPr>
            <a:xfrm rot="5400000" flipV="1">
              <a:off x="6590288" y="1244990"/>
              <a:ext cx="3409218" cy="3957123"/>
            </a:xfrm>
            <a:prstGeom prst="trapezoid">
              <a:avLst>
                <a:gd name="adj" fmla="val 22634"/>
              </a:avLst>
            </a:prstGeom>
            <a:solidFill>
              <a:srgbClr val="FBE5D6"/>
            </a:solidFill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517805" y="1783068"/>
              <a:ext cx="18752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1D Transposed </a:t>
              </a:r>
              <a:r>
                <a:rPr lang="en-US" altLang="ko-KR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Convolutional layer</a:t>
              </a:r>
              <a:endPara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사다리꼴 6"/>
            <p:cNvSpPr/>
            <p:nvPr/>
          </p:nvSpPr>
          <p:spPr>
            <a:xfrm rot="16200000" flipV="1">
              <a:off x="1993024" y="1244989"/>
              <a:ext cx="3409218" cy="3957123"/>
            </a:xfrm>
            <a:prstGeom prst="trapezoid">
              <a:avLst>
                <a:gd name="adj" fmla="val 22634"/>
              </a:avLst>
            </a:prstGeom>
            <a:solidFill>
              <a:schemeClr val="accent5">
                <a:lumMod val="20000"/>
                <a:lumOff val="80000"/>
              </a:schemeClr>
            </a:solidFill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/>
            <p:cNvSpPr/>
            <p:nvPr/>
          </p:nvSpPr>
          <p:spPr>
            <a:xfrm rot="10800000">
              <a:off x="8000979" y="4113153"/>
              <a:ext cx="215438" cy="1921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 rot="10800000">
              <a:off x="8000979" y="3784726"/>
              <a:ext cx="215438" cy="1921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800000">
              <a:off x="8000979" y="3462405"/>
              <a:ext cx="215438" cy="1921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10800000">
              <a:off x="8000979" y="3140784"/>
              <a:ext cx="215438" cy="1921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00000">
              <a:off x="8000979" y="2812358"/>
              <a:ext cx="215438" cy="1921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 rot="10800000">
              <a:off x="8000979" y="2483929"/>
              <a:ext cx="215438" cy="1921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 rot="10800000">
              <a:off x="8000979" y="2164081"/>
              <a:ext cx="215438" cy="1921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 rot="10800000">
              <a:off x="7200774" y="4113153"/>
              <a:ext cx="215438" cy="1921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 rot="10800000">
              <a:off x="7200774" y="3784726"/>
              <a:ext cx="215438" cy="1921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 rot="10800000">
              <a:off x="7200774" y="3462405"/>
              <a:ext cx="215438" cy="1921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 rot="10800000">
              <a:off x="7200774" y="3140784"/>
              <a:ext cx="215438" cy="1921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 rot="10800000">
              <a:off x="7200774" y="2812358"/>
              <a:ext cx="215438" cy="1921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 rot="10800000">
              <a:off x="7200774" y="2483929"/>
              <a:ext cx="215438" cy="1921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 rot="10800000">
              <a:off x="7200774" y="2164081"/>
              <a:ext cx="215438" cy="1921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 rot="10800000">
              <a:off x="6499629" y="3784726"/>
              <a:ext cx="215438" cy="1921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 rot="10800000">
              <a:off x="6499629" y="3462405"/>
              <a:ext cx="215438" cy="1921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 rot="10800000">
              <a:off x="6499629" y="3140784"/>
              <a:ext cx="215438" cy="1921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 rot="10800000">
              <a:off x="6499629" y="2812358"/>
              <a:ext cx="215438" cy="1921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 rot="10800000">
              <a:off x="6499629" y="2483929"/>
              <a:ext cx="215438" cy="1921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직선 연결선 26"/>
            <p:cNvCxnSpPr>
              <a:stCxn id="8" idx="6"/>
              <a:endCxn id="16" idx="2"/>
            </p:cNvCxnSpPr>
            <p:nvPr/>
          </p:nvCxnSpPr>
          <p:spPr>
            <a:xfrm flipH="1" flipV="1">
              <a:off x="7416212" y="3880807"/>
              <a:ext cx="584767" cy="328427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8" idx="6"/>
              <a:endCxn id="15" idx="2"/>
            </p:cNvCxnSpPr>
            <p:nvPr/>
          </p:nvCxnSpPr>
          <p:spPr>
            <a:xfrm flipH="1">
              <a:off x="7416212" y="4209234"/>
              <a:ext cx="584767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8" idx="6"/>
              <a:endCxn id="17" idx="2"/>
            </p:cNvCxnSpPr>
            <p:nvPr/>
          </p:nvCxnSpPr>
          <p:spPr>
            <a:xfrm flipH="1" flipV="1">
              <a:off x="7416212" y="3558486"/>
              <a:ext cx="584767" cy="650748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8" idx="6"/>
              <a:endCxn id="18" idx="2"/>
            </p:cNvCxnSpPr>
            <p:nvPr/>
          </p:nvCxnSpPr>
          <p:spPr>
            <a:xfrm flipH="1" flipV="1">
              <a:off x="7416212" y="3236865"/>
              <a:ext cx="584767" cy="972369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8" idx="6"/>
              <a:endCxn id="19" idx="2"/>
            </p:cNvCxnSpPr>
            <p:nvPr/>
          </p:nvCxnSpPr>
          <p:spPr>
            <a:xfrm flipH="1" flipV="1">
              <a:off x="7416212" y="2908439"/>
              <a:ext cx="584767" cy="1300795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8" idx="6"/>
              <a:endCxn id="20" idx="2"/>
            </p:cNvCxnSpPr>
            <p:nvPr/>
          </p:nvCxnSpPr>
          <p:spPr>
            <a:xfrm flipH="1" flipV="1">
              <a:off x="7416212" y="2580010"/>
              <a:ext cx="584767" cy="1629224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8" idx="6"/>
              <a:endCxn id="21" idx="2"/>
            </p:cNvCxnSpPr>
            <p:nvPr/>
          </p:nvCxnSpPr>
          <p:spPr>
            <a:xfrm flipH="1" flipV="1">
              <a:off x="7416212" y="2260162"/>
              <a:ext cx="584767" cy="1949072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9" idx="6"/>
              <a:endCxn id="15" idx="2"/>
            </p:cNvCxnSpPr>
            <p:nvPr/>
          </p:nvCxnSpPr>
          <p:spPr>
            <a:xfrm flipH="1">
              <a:off x="7416212" y="3880807"/>
              <a:ext cx="584767" cy="328427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stCxn id="9" idx="6"/>
              <a:endCxn id="16" idx="2"/>
            </p:cNvCxnSpPr>
            <p:nvPr/>
          </p:nvCxnSpPr>
          <p:spPr>
            <a:xfrm flipH="1">
              <a:off x="7416212" y="3880807"/>
              <a:ext cx="584767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9" idx="6"/>
              <a:endCxn id="17" idx="2"/>
            </p:cNvCxnSpPr>
            <p:nvPr/>
          </p:nvCxnSpPr>
          <p:spPr>
            <a:xfrm flipH="1" flipV="1">
              <a:off x="7416212" y="3558486"/>
              <a:ext cx="584767" cy="322321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9" idx="6"/>
              <a:endCxn id="18" idx="2"/>
            </p:cNvCxnSpPr>
            <p:nvPr/>
          </p:nvCxnSpPr>
          <p:spPr>
            <a:xfrm flipH="1" flipV="1">
              <a:off x="7416212" y="3236865"/>
              <a:ext cx="584767" cy="643942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>
              <a:stCxn id="9" idx="6"/>
              <a:endCxn id="19" idx="2"/>
            </p:cNvCxnSpPr>
            <p:nvPr/>
          </p:nvCxnSpPr>
          <p:spPr>
            <a:xfrm flipH="1" flipV="1">
              <a:off x="7416212" y="2908439"/>
              <a:ext cx="584767" cy="972368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9" idx="6"/>
              <a:endCxn id="20" idx="2"/>
            </p:cNvCxnSpPr>
            <p:nvPr/>
          </p:nvCxnSpPr>
          <p:spPr>
            <a:xfrm flipH="1" flipV="1">
              <a:off x="7416212" y="2580010"/>
              <a:ext cx="584767" cy="1300797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>
              <a:stCxn id="9" idx="6"/>
              <a:endCxn id="21" idx="2"/>
            </p:cNvCxnSpPr>
            <p:nvPr/>
          </p:nvCxnSpPr>
          <p:spPr>
            <a:xfrm flipH="1" flipV="1">
              <a:off x="7416212" y="2260162"/>
              <a:ext cx="584767" cy="1620645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10" idx="6"/>
              <a:endCxn id="15" idx="2"/>
            </p:cNvCxnSpPr>
            <p:nvPr/>
          </p:nvCxnSpPr>
          <p:spPr>
            <a:xfrm flipH="1">
              <a:off x="7416212" y="3558486"/>
              <a:ext cx="584767" cy="650748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>
              <a:stCxn id="10" idx="6"/>
              <a:endCxn id="16" idx="2"/>
            </p:cNvCxnSpPr>
            <p:nvPr/>
          </p:nvCxnSpPr>
          <p:spPr>
            <a:xfrm flipH="1">
              <a:off x="7416212" y="3558486"/>
              <a:ext cx="584767" cy="322321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stCxn id="10" idx="6"/>
              <a:endCxn id="17" idx="2"/>
            </p:cNvCxnSpPr>
            <p:nvPr/>
          </p:nvCxnSpPr>
          <p:spPr>
            <a:xfrm flipH="1">
              <a:off x="7416212" y="3558486"/>
              <a:ext cx="584767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stCxn id="10" idx="6"/>
              <a:endCxn id="18" idx="2"/>
            </p:cNvCxnSpPr>
            <p:nvPr/>
          </p:nvCxnSpPr>
          <p:spPr>
            <a:xfrm flipH="1" flipV="1">
              <a:off x="7416212" y="3236865"/>
              <a:ext cx="584767" cy="321621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10" idx="6"/>
              <a:endCxn id="19" idx="2"/>
            </p:cNvCxnSpPr>
            <p:nvPr/>
          </p:nvCxnSpPr>
          <p:spPr>
            <a:xfrm flipH="1" flipV="1">
              <a:off x="7416212" y="2908439"/>
              <a:ext cx="584767" cy="650047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>
              <a:stCxn id="10" idx="6"/>
              <a:endCxn id="20" idx="2"/>
            </p:cNvCxnSpPr>
            <p:nvPr/>
          </p:nvCxnSpPr>
          <p:spPr>
            <a:xfrm flipH="1" flipV="1">
              <a:off x="7416212" y="2580010"/>
              <a:ext cx="584767" cy="978476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stCxn id="10" idx="6"/>
              <a:endCxn id="21" idx="2"/>
            </p:cNvCxnSpPr>
            <p:nvPr/>
          </p:nvCxnSpPr>
          <p:spPr>
            <a:xfrm flipH="1" flipV="1">
              <a:off x="7416212" y="2260162"/>
              <a:ext cx="584767" cy="1298324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>
              <a:stCxn id="11" idx="6"/>
              <a:endCxn id="15" idx="2"/>
            </p:cNvCxnSpPr>
            <p:nvPr/>
          </p:nvCxnSpPr>
          <p:spPr>
            <a:xfrm flipH="1">
              <a:off x="7416212" y="3236865"/>
              <a:ext cx="584767" cy="972369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>
              <a:stCxn id="11" idx="6"/>
              <a:endCxn id="16" idx="2"/>
            </p:cNvCxnSpPr>
            <p:nvPr/>
          </p:nvCxnSpPr>
          <p:spPr>
            <a:xfrm flipH="1">
              <a:off x="7416212" y="3236865"/>
              <a:ext cx="584767" cy="643942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>
              <a:stCxn id="11" idx="6"/>
              <a:endCxn id="17" idx="2"/>
            </p:cNvCxnSpPr>
            <p:nvPr/>
          </p:nvCxnSpPr>
          <p:spPr>
            <a:xfrm flipH="1">
              <a:off x="7416212" y="3236865"/>
              <a:ext cx="584767" cy="321621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>
              <a:stCxn id="11" idx="6"/>
              <a:endCxn id="18" idx="2"/>
            </p:cNvCxnSpPr>
            <p:nvPr/>
          </p:nvCxnSpPr>
          <p:spPr>
            <a:xfrm flipH="1">
              <a:off x="7416212" y="3236865"/>
              <a:ext cx="584767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>
              <a:stCxn id="11" idx="6"/>
              <a:endCxn id="19" idx="2"/>
            </p:cNvCxnSpPr>
            <p:nvPr/>
          </p:nvCxnSpPr>
          <p:spPr>
            <a:xfrm flipH="1" flipV="1">
              <a:off x="7416212" y="2908439"/>
              <a:ext cx="584767" cy="328426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11" idx="6"/>
              <a:endCxn id="20" idx="2"/>
            </p:cNvCxnSpPr>
            <p:nvPr/>
          </p:nvCxnSpPr>
          <p:spPr>
            <a:xfrm flipH="1" flipV="1">
              <a:off x="7416212" y="2580010"/>
              <a:ext cx="584767" cy="656855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>
              <a:stCxn id="11" idx="6"/>
              <a:endCxn id="21" idx="2"/>
            </p:cNvCxnSpPr>
            <p:nvPr/>
          </p:nvCxnSpPr>
          <p:spPr>
            <a:xfrm flipH="1" flipV="1">
              <a:off x="7416212" y="2260162"/>
              <a:ext cx="584767" cy="976703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stCxn id="12" idx="6"/>
              <a:endCxn id="15" idx="2"/>
            </p:cNvCxnSpPr>
            <p:nvPr/>
          </p:nvCxnSpPr>
          <p:spPr>
            <a:xfrm flipH="1">
              <a:off x="7416212" y="2908439"/>
              <a:ext cx="584767" cy="1300795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12" idx="6"/>
              <a:endCxn id="16" idx="2"/>
            </p:cNvCxnSpPr>
            <p:nvPr/>
          </p:nvCxnSpPr>
          <p:spPr>
            <a:xfrm flipH="1">
              <a:off x="7416212" y="2908439"/>
              <a:ext cx="584767" cy="972368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stCxn id="12" idx="6"/>
              <a:endCxn id="17" idx="2"/>
            </p:cNvCxnSpPr>
            <p:nvPr/>
          </p:nvCxnSpPr>
          <p:spPr>
            <a:xfrm flipH="1">
              <a:off x="7416212" y="2908439"/>
              <a:ext cx="584767" cy="650047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>
              <a:stCxn id="12" idx="6"/>
              <a:endCxn id="18" idx="2"/>
            </p:cNvCxnSpPr>
            <p:nvPr/>
          </p:nvCxnSpPr>
          <p:spPr>
            <a:xfrm flipH="1">
              <a:off x="7416212" y="2908439"/>
              <a:ext cx="584767" cy="328426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stCxn id="12" idx="6"/>
              <a:endCxn id="19" idx="2"/>
            </p:cNvCxnSpPr>
            <p:nvPr/>
          </p:nvCxnSpPr>
          <p:spPr>
            <a:xfrm flipH="1">
              <a:off x="7416212" y="2908439"/>
              <a:ext cx="584767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>
              <a:stCxn id="12" idx="6"/>
              <a:endCxn id="20" idx="2"/>
            </p:cNvCxnSpPr>
            <p:nvPr/>
          </p:nvCxnSpPr>
          <p:spPr>
            <a:xfrm flipH="1" flipV="1">
              <a:off x="7416212" y="2580010"/>
              <a:ext cx="584767" cy="328429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stCxn id="12" idx="6"/>
              <a:endCxn id="21" idx="2"/>
            </p:cNvCxnSpPr>
            <p:nvPr/>
          </p:nvCxnSpPr>
          <p:spPr>
            <a:xfrm flipH="1" flipV="1">
              <a:off x="7416212" y="2260162"/>
              <a:ext cx="584767" cy="648277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>
              <a:stCxn id="13" idx="6"/>
              <a:endCxn id="15" idx="2"/>
            </p:cNvCxnSpPr>
            <p:nvPr/>
          </p:nvCxnSpPr>
          <p:spPr>
            <a:xfrm flipH="1">
              <a:off x="7416212" y="2580010"/>
              <a:ext cx="584767" cy="1629224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>
              <a:stCxn id="13" idx="6"/>
              <a:endCxn id="16" idx="2"/>
            </p:cNvCxnSpPr>
            <p:nvPr/>
          </p:nvCxnSpPr>
          <p:spPr>
            <a:xfrm flipH="1">
              <a:off x="7416212" y="2580010"/>
              <a:ext cx="584767" cy="1300797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>
              <a:stCxn id="13" idx="6"/>
              <a:endCxn id="17" idx="2"/>
            </p:cNvCxnSpPr>
            <p:nvPr/>
          </p:nvCxnSpPr>
          <p:spPr>
            <a:xfrm flipH="1">
              <a:off x="7416212" y="2580010"/>
              <a:ext cx="584767" cy="978476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>
              <a:stCxn id="13" idx="6"/>
              <a:endCxn id="18" idx="2"/>
            </p:cNvCxnSpPr>
            <p:nvPr/>
          </p:nvCxnSpPr>
          <p:spPr>
            <a:xfrm flipH="1">
              <a:off x="7416212" y="2580010"/>
              <a:ext cx="584767" cy="656855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>
              <a:stCxn id="13" idx="6"/>
              <a:endCxn id="19" idx="2"/>
            </p:cNvCxnSpPr>
            <p:nvPr/>
          </p:nvCxnSpPr>
          <p:spPr>
            <a:xfrm flipH="1">
              <a:off x="7416212" y="2580010"/>
              <a:ext cx="584767" cy="328429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13" idx="6"/>
              <a:endCxn id="20" idx="2"/>
            </p:cNvCxnSpPr>
            <p:nvPr/>
          </p:nvCxnSpPr>
          <p:spPr>
            <a:xfrm flipH="1">
              <a:off x="7416212" y="2580010"/>
              <a:ext cx="584767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>
              <a:stCxn id="13" idx="6"/>
              <a:endCxn id="21" idx="2"/>
            </p:cNvCxnSpPr>
            <p:nvPr/>
          </p:nvCxnSpPr>
          <p:spPr>
            <a:xfrm flipH="1" flipV="1">
              <a:off x="7416212" y="2260162"/>
              <a:ext cx="584767" cy="319848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>
              <a:stCxn id="14" idx="6"/>
              <a:endCxn id="15" idx="2"/>
            </p:cNvCxnSpPr>
            <p:nvPr/>
          </p:nvCxnSpPr>
          <p:spPr>
            <a:xfrm flipH="1">
              <a:off x="7416212" y="2260162"/>
              <a:ext cx="584767" cy="1949072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14" idx="6"/>
              <a:endCxn id="16" idx="2"/>
            </p:cNvCxnSpPr>
            <p:nvPr/>
          </p:nvCxnSpPr>
          <p:spPr>
            <a:xfrm flipH="1">
              <a:off x="7416212" y="2260162"/>
              <a:ext cx="584767" cy="1620645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14" idx="6"/>
              <a:endCxn id="17" idx="2"/>
            </p:cNvCxnSpPr>
            <p:nvPr/>
          </p:nvCxnSpPr>
          <p:spPr>
            <a:xfrm flipH="1">
              <a:off x="7416212" y="2260162"/>
              <a:ext cx="584767" cy="1298324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14" idx="6"/>
              <a:endCxn id="18" idx="2"/>
            </p:cNvCxnSpPr>
            <p:nvPr/>
          </p:nvCxnSpPr>
          <p:spPr>
            <a:xfrm flipH="1">
              <a:off x="7416212" y="2260162"/>
              <a:ext cx="584767" cy="976703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14" idx="6"/>
              <a:endCxn id="19" idx="2"/>
            </p:cNvCxnSpPr>
            <p:nvPr/>
          </p:nvCxnSpPr>
          <p:spPr>
            <a:xfrm flipH="1">
              <a:off x="7416212" y="2260162"/>
              <a:ext cx="584767" cy="648277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14" idx="6"/>
              <a:endCxn id="21" idx="2"/>
            </p:cNvCxnSpPr>
            <p:nvPr/>
          </p:nvCxnSpPr>
          <p:spPr>
            <a:xfrm flipH="1">
              <a:off x="7416212" y="2260162"/>
              <a:ext cx="584767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14" idx="6"/>
              <a:endCxn id="20" idx="2"/>
            </p:cNvCxnSpPr>
            <p:nvPr/>
          </p:nvCxnSpPr>
          <p:spPr>
            <a:xfrm flipH="1">
              <a:off x="7416212" y="2260162"/>
              <a:ext cx="584767" cy="319848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15" idx="6"/>
              <a:endCxn id="22" idx="2"/>
            </p:cNvCxnSpPr>
            <p:nvPr/>
          </p:nvCxnSpPr>
          <p:spPr>
            <a:xfrm flipH="1" flipV="1">
              <a:off x="6715067" y="3880807"/>
              <a:ext cx="485707" cy="328427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16" idx="6"/>
              <a:endCxn id="22" idx="2"/>
            </p:cNvCxnSpPr>
            <p:nvPr/>
          </p:nvCxnSpPr>
          <p:spPr>
            <a:xfrm flipH="1">
              <a:off x="6715067" y="3880807"/>
              <a:ext cx="485707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15" idx="6"/>
              <a:endCxn id="23" idx="2"/>
            </p:cNvCxnSpPr>
            <p:nvPr/>
          </p:nvCxnSpPr>
          <p:spPr>
            <a:xfrm flipH="1" flipV="1">
              <a:off x="6715067" y="3558486"/>
              <a:ext cx="485707" cy="650748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15" idx="6"/>
              <a:endCxn id="24" idx="2"/>
            </p:cNvCxnSpPr>
            <p:nvPr/>
          </p:nvCxnSpPr>
          <p:spPr>
            <a:xfrm flipH="1" flipV="1">
              <a:off x="6715067" y="3236865"/>
              <a:ext cx="485707" cy="972369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>
              <a:stCxn id="15" idx="6"/>
              <a:endCxn id="25" idx="2"/>
            </p:cNvCxnSpPr>
            <p:nvPr/>
          </p:nvCxnSpPr>
          <p:spPr>
            <a:xfrm flipH="1" flipV="1">
              <a:off x="6715067" y="2908439"/>
              <a:ext cx="485707" cy="1300795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>
              <a:stCxn id="15" idx="6"/>
              <a:endCxn id="26" idx="2"/>
            </p:cNvCxnSpPr>
            <p:nvPr/>
          </p:nvCxnSpPr>
          <p:spPr>
            <a:xfrm flipH="1" flipV="1">
              <a:off x="6715067" y="2580010"/>
              <a:ext cx="485707" cy="1629224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>
              <a:stCxn id="16" idx="6"/>
              <a:endCxn id="23" idx="2"/>
            </p:cNvCxnSpPr>
            <p:nvPr/>
          </p:nvCxnSpPr>
          <p:spPr>
            <a:xfrm flipH="1" flipV="1">
              <a:off x="6715067" y="3558486"/>
              <a:ext cx="485707" cy="322321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>
              <a:stCxn id="17" idx="6"/>
              <a:endCxn id="24" idx="2"/>
            </p:cNvCxnSpPr>
            <p:nvPr/>
          </p:nvCxnSpPr>
          <p:spPr>
            <a:xfrm flipH="1" flipV="1">
              <a:off x="6715067" y="3236865"/>
              <a:ext cx="485707" cy="321621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>
              <a:stCxn id="16" idx="6"/>
              <a:endCxn id="25" idx="2"/>
            </p:cNvCxnSpPr>
            <p:nvPr/>
          </p:nvCxnSpPr>
          <p:spPr>
            <a:xfrm flipH="1" flipV="1">
              <a:off x="6715067" y="2908439"/>
              <a:ext cx="485707" cy="972368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>
              <a:stCxn id="16" idx="6"/>
              <a:endCxn id="26" idx="2"/>
            </p:cNvCxnSpPr>
            <p:nvPr/>
          </p:nvCxnSpPr>
          <p:spPr>
            <a:xfrm flipH="1" flipV="1">
              <a:off x="6715067" y="2580010"/>
              <a:ext cx="485707" cy="1300797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>
              <a:stCxn id="17" idx="6"/>
              <a:endCxn id="22" idx="2"/>
            </p:cNvCxnSpPr>
            <p:nvPr/>
          </p:nvCxnSpPr>
          <p:spPr>
            <a:xfrm flipH="1">
              <a:off x="6715067" y="3558486"/>
              <a:ext cx="485707" cy="322321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>
              <a:stCxn id="17" idx="6"/>
              <a:endCxn id="23" idx="2"/>
            </p:cNvCxnSpPr>
            <p:nvPr/>
          </p:nvCxnSpPr>
          <p:spPr>
            <a:xfrm flipH="1">
              <a:off x="6715067" y="3558486"/>
              <a:ext cx="485707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>
              <a:stCxn id="17" idx="6"/>
              <a:endCxn id="25" idx="2"/>
            </p:cNvCxnSpPr>
            <p:nvPr/>
          </p:nvCxnSpPr>
          <p:spPr>
            <a:xfrm flipH="1" flipV="1">
              <a:off x="6715067" y="2908439"/>
              <a:ext cx="485707" cy="650047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>
              <a:stCxn id="17" idx="6"/>
              <a:endCxn id="26" idx="2"/>
            </p:cNvCxnSpPr>
            <p:nvPr/>
          </p:nvCxnSpPr>
          <p:spPr>
            <a:xfrm flipH="1" flipV="1">
              <a:off x="6715067" y="2580010"/>
              <a:ext cx="485707" cy="978476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>
              <a:stCxn id="18" idx="6"/>
              <a:endCxn id="26" idx="2"/>
            </p:cNvCxnSpPr>
            <p:nvPr/>
          </p:nvCxnSpPr>
          <p:spPr>
            <a:xfrm flipH="1" flipV="1">
              <a:off x="6715067" y="2580010"/>
              <a:ext cx="485707" cy="656855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>
              <a:stCxn id="18" idx="6"/>
              <a:endCxn id="22" idx="2"/>
            </p:cNvCxnSpPr>
            <p:nvPr/>
          </p:nvCxnSpPr>
          <p:spPr>
            <a:xfrm flipH="1">
              <a:off x="6715067" y="3236865"/>
              <a:ext cx="485707" cy="643942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>
              <a:stCxn id="18" idx="6"/>
              <a:endCxn id="23" idx="2"/>
            </p:cNvCxnSpPr>
            <p:nvPr/>
          </p:nvCxnSpPr>
          <p:spPr>
            <a:xfrm flipH="1">
              <a:off x="6715067" y="3236865"/>
              <a:ext cx="485707" cy="321621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>
              <a:stCxn id="18" idx="6"/>
              <a:endCxn id="24" idx="2"/>
            </p:cNvCxnSpPr>
            <p:nvPr/>
          </p:nvCxnSpPr>
          <p:spPr>
            <a:xfrm flipH="1">
              <a:off x="6715067" y="3236865"/>
              <a:ext cx="485707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>
              <a:stCxn id="18" idx="6"/>
              <a:endCxn id="25" idx="2"/>
            </p:cNvCxnSpPr>
            <p:nvPr/>
          </p:nvCxnSpPr>
          <p:spPr>
            <a:xfrm flipH="1" flipV="1">
              <a:off x="6715067" y="2908439"/>
              <a:ext cx="485707" cy="328426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>
              <a:stCxn id="19" idx="6"/>
              <a:endCxn id="22" idx="2"/>
            </p:cNvCxnSpPr>
            <p:nvPr/>
          </p:nvCxnSpPr>
          <p:spPr>
            <a:xfrm flipH="1">
              <a:off x="6715067" y="2908439"/>
              <a:ext cx="485707" cy="972368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>
              <a:stCxn id="19" idx="6"/>
              <a:endCxn id="23" idx="2"/>
            </p:cNvCxnSpPr>
            <p:nvPr/>
          </p:nvCxnSpPr>
          <p:spPr>
            <a:xfrm flipH="1">
              <a:off x="6715067" y="2908439"/>
              <a:ext cx="485707" cy="650047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>
              <a:stCxn id="19" idx="6"/>
              <a:endCxn id="24" idx="2"/>
            </p:cNvCxnSpPr>
            <p:nvPr/>
          </p:nvCxnSpPr>
          <p:spPr>
            <a:xfrm flipH="1">
              <a:off x="6715067" y="2908439"/>
              <a:ext cx="485707" cy="328426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>
              <a:stCxn id="19" idx="6"/>
              <a:endCxn id="25" idx="2"/>
            </p:cNvCxnSpPr>
            <p:nvPr/>
          </p:nvCxnSpPr>
          <p:spPr>
            <a:xfrm flipH="1">
              <a:off x="6715067" y="2908439"/>
              <a:ext cx="485707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>
              <a:stCxn id="19" idx="6"/>
              <a:endCxn id="26" idx="2"/>
            </p:cNvCxnSpPr>
            <p:nvPr/>
          </p:nvCxnSpPr>
          <p:spPr>
            <a:xfrm flipH="1" flipV="1">
              <a:off x="6715067" y="2580010"/>
              <a:ext cx="485707" cy="328429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>
              <a:stCxn id="20" idx="6"/>
              <a:endCxn id="22" idx="2"/>
            </p:cNvCxnSpPr>
            <p:nvPr/>
          </p:nvCxnSpPr>
          <p:spPr>
            <a:xfrm flipH="1">
              <a:off x="6715067" y="2580010"/>
              <a:ext cx="485707" cy="1300797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>
              <a:stCxn id="20" idx="6"/>
              <a:endCxn id="23" idx="2"/>
            </p:cNvCxnSpPr>
            <p:nvPr/>
          </p:nvCxnSpPr>
          <p:spPr>
            <a:xfrm flipH="1">
              <a:off x="6715067" y="2580010"/>
              <a:ext cx="485707" cy="978476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>
              <a:stCxn id="20" idx="6"/>
              <a:endCxn id="24" idx="2"/>
            </p:cNvCxnSpPr>
            <p:nvPr/>
          </p:nvCxnSpPr>
          <p:spPr>
            <a:xfrm flipH="1">
              <a:off x="6715067" y="2580010"/>
              <a:ext cx="485707" cy="656855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>
              <a:stCxn id="20" idx="6"/>
              <a:endCxn id="25" idx="2"/>
            </p:cNvCxnSpPr>
            <p:nvPr/>
          </p:nvCxnSpPr>
          <p:spPr>
            <a:xfrm flipH="1">
              <a:off x="6715067" y="2580010"/>
              <a:ext cx="485707" cy="328429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>
              <a:stCxn id="20" idx="6"/>
              <a:endCxn id="26" idx="2"/>
            </p:cNvCxnSpPr>
            <p:nvPr/>
          </p:nvCxnSpPr>
          <p:spPr>
            <a:xfrm flipH="1">
              <a:off x="6715067" y="2580010"/>
              <a:ext cx="485707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>
              <a:stCxn id="21" idx="6"/>
              <a:endCxn id="22" idx="2"/>
            </p:cNvCxnSpPr>
            <p:nvPr/>
          </p:nvCxnSpPr>
          <p:spPr>
            <a:xfrm flipH="1">
              <a:off x="6715067" y="2260162"/>
              <a:ext cx="485707" cy="1620645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>
              <a:stCxn id="21" idx="6"/>
              <a:endCxn id="23" idx="2"/>
            </p:cNvCxnSpPr>
            <p:nvPr/>
          </p:nvCxnSpPr>
          <p:spPr>
            <a:xfrm flipH="1">
              <a:off x="6715067" y="2260162"/>
              <a:ext cx="485707" cy="1298324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>
              <a:stCxn id="21" idx="6"/>
              <a:endCxn id="24" idx="2"/>
            </p:cNvCxnSpPr>
            <p:nvPr/>
          </p:nvCxnSpPr>
          <p:spPr>
            <a:xfrm flipH="1">
              <a:off x="6715067" y="2260162"/>
              <a:ext cx="485707" cy="976703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>
              <a:stCxn id="21" idx="6"/>
              <a:endCxn id="25" idx="2"/>
            </p:cNvCxnSpPr>
            <p:nvPr/>
          </p:nvCxnSpPr>
          <p:spPr>
            <a:xfrm flipH="1">
              <a:off x="6715067" y="2260162"/>
              <a:ext cx="485707" cy="648277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>
              <a:stCxn id="21" idx="6"/>
              <a:endCxn id="26" idx="2"/>
            </p:cNvCxnSpPr>
            <p:nvPr/>
          </p:nvCxnSpPr>
          <p:spPr>
            <a:xfrm flipH="1">
              <a:off x="6715067" y="2260162"/>
              <a:ext cx="485707" cy="319848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>
              <a:stCxn id="23" idx="6"/>
              <a:endCxn id="225" idx="6"/>
            </p:cNvCxnSpPr>
            <p:nvPr/>
          </p:nvCxnSpPr>
          <p:spPr>
            <a:xfrm flipH="1" flipV="1">
              <a:off x="6166609" y="2914542"/>
              <a:ext cx="333020" cy="643944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>
              <a:stCxn id="24" idx="6"/>
              <a:endCxn id="225" idx="6"/>
            </p:cNvCxnSpPr>
            <p:nvPr/>
          </p:nvCxnSpPr>
          <p:spPr>
            <a:xfrm flipH="1" flipV="1">
              <a:off x="6166609" y="2914542"/>
              <a:ext cx="333020" cy="322323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>
              <a:stCxn id="25" idx="6"/>
              <a:endCxn id="225" idx="6"/>
            </p:cNvCxnSpPr>
            <p:nvPr/>
          </p:nvCxnSpPr>
          <p:spPr>
            <a:xfrm flipH="1">
              <a:off x="6166609" y="2908439"/>
              <a:ext cx="333020" cy="6103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타원 112"/>
            <p:cNvSpPr/>
            <p:nvPr/>
          </p:nvSpPr>
          <p:spPr>
            <a:xfrm>
              <a:off x="3811468" y="2164383"/>
              <a:ext cx="215438" cy="1921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타원 113"/>
            <p:cNvSpPr/>
            <p:nvPr/>
          </p:nvSpPr>
          <p:spPr>
            <a:xfrm>
              <a:off x="3811468" y="2492809"/>
              <a:ext cx="215438" cy="1921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타원 114"/>
            <p:cNvSpPr/>
            <p:nvPr/>
          </p:nvSpPr>
          <p:spPr>
            <a:xfrm>
              <a:off x="3811468" y="2815130"/>
              <a:ext cx="215438" cy="1921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타원 115"/>
            <p:cNvSpPr/>
            <p:nvPr/>
          </p:nvSpPr>
          <p:spPr>
            <a:xfrm>
              <a:off x="3811468" y="3136749"/>
              <a:ext cx="215438" cy="1921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타원 116"/>
            <p:cNvSpPr/>
            <p:nvPr/>
          </p:nvSpPr>
          <p:spPr>
            <a:xfrm>
              <a:off x="3811468" y="3465175"/>
              <a:ext cx="215438" cy="1921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타원 117"/>
            <p:cNvSpPr/>
            <p:nvPr/>
          </p:nvSpPr>
          <p:spPr>
            <a:xfrm>
              <a:off x="3811468" y="3793604"/>
              <a:ext cx="215438" cy="1921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타원 118"/>
            <p:cNvSpPr/>
            <p:nvPr/>
          </p:nvSpPr>
          <p:spPr>
            <a:xfrm>
              <a:off x="3811468" y="4113455"/>
              <a:ext cx="215438" cy="1921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타원 119"/>
            <p:cNvSpPr/>
            <p:nvPr/>
          </p:nvSpPr>
          <p:spPr>
            <a:xfrm>
              <a:off x="4611673" y="2164383"/>
              <a:ext cx="215438" cy="1921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타원 120"/>
            <p:cNvSpPr/>
            <p:nvPr/>
          </p:nvSpPr>
          <p:spPr>
            <a:xfrm>
              <a:off x="4611673" y="2492809"/>
              <a:ext cx="215438" cy="1921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타원 121"/>
            <p:cNvSpPr/>
            <p:nvPr/>
          </p:nvSpPr>
          <p:spPr>
            <a:xfrm>
              <a:off x="4611673" y="2815130"/>
              <a:ext cx="215438" cy="1921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타원 122"/>
            <p:cNvSpPr/>
            <p:nvPr/>
          </p:nvSpPr>
          <p:spPr>
            <a:xfrm>
              <a:off x="4611673" y="3136749"/>
              <a:ext cx="215438" cy="1921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타원 123"/>
            <p:cNvSpPr/>
            <p:nvPr/>
          </p:nvSpPr>
          <p:spPr>
            <a:xfrm>
              <a:off x="4611673" y="3465175"/>
              <a:ext cx="215438" cy="1921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타원 124"/>
            <p:cNvSpPr/>
            <p:nvPr/>
          </p:nvSpPr>
          <p:spPr>
            <a:xfrm>
              <a:off x="4611673" y="3793604"/>
              <a:ext cx="215438" cy="1921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타원 125"/>
            <p:cNvSpPr/>
            <p:nvPr/>
          </p:nvSpPr>
          <p:spPr>
            <a:xfrm>
              <a:off x="4611673" y="4113455"/>
              <a:ext cx="215438" cy="1921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타원 126"/>
            <p:cNvSpPr/>
            <p:nvPr/>
          </p:nvSpPr>
          <p:spPr>
            <a:xfrm>
              <a:off x="5312817" y="2492809"/>
              <a:ext cx="215438" cy="1921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타원 127"/>
            <p:cNvSpPr/>
            <p:nvPr/>
          </p:nvSpPr>
          <p:spPr>
            <a:xfrm>
              <a:off x="5312817" y="2815130"/>
              <a:ext cx="215438" cy="1921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타원 128"/>
            <p:cNvSpPr/>
            <p:nvPr/>
          </p:nvSpPr>
          <p:spPr>
            <a:xfrm>
              <a:off x="5312817" y="3136749"/>
              <a:ext cx="215438" cy="1921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타원 129"/>
            <p:cNvSpPr/>
            <p:nvPr/>
          </p:nvSpPr>
          <p:spPr>
            <a:xfrm>
              <a:off x="5312817" y="3465175"/>
              <a:ext cx="215438" cy="1921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타원 130"/>
            <p:cNvSpPr/>
            <p:nvPr/>
          </p:nvSpPr>
          <p:spPr>
            <a:xfrm>
              <a:off x="5312817" y="3793604"/>
              <a:ext cx="215438" cy="1921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2" name="직선 연결선 131"/>
            <p:cNvCxnSpPr>
              <a:stCxn id="113" idx="6"/>
              <a:endCxn id="121" idx="2"/>
            </p:cNvCxnSpPr>
            <p:nvPr/>
          </p:nvCxnSpPr>
          <p:spPr>
            <a:xfrm>
              <a:off x="4026906" y="2260464"/>
              <a:ext cx="584767" cy="328426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>
              <a:stCxn id="113" idx="6"/>
              <a:endCxn id="120" idx="2"/>
            </p:cNvCxnSpPr>
            <p:nvPr/>
          </p:nvCxnSpPr>
          <p:spPr>
            <a:xfrm>
              <a:off x="4026906" y="2260464"/>
              <a:ext cx="584767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>
              <a:stCxn id="113" idx="6"/>
              <a:endCxn id="122" idx="2"/>
            </p:cNvCxnSpPr>
            <p:nvPr/>
          </p:nvCxnSpPr>
          <p:spPr>
            <a:xfrm>
              <a:off x="4026906" y="2260464"/>
              <a:ext cx="584767" cy="650747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>
              <a:stCxn id="113" idx="6"/>
              <a:endCxn id="123" idx="2"/>
            </p:cNvCxnSpPr>
            <p:nvPr/>
          </p:nvCxnSpPr>
          <p:spPr>
            <a:xfrm>
              <a:off x="4026906" y="2260464"/>
              <a:ext cx="584767" cy="972366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>
              <a:stCxn id="113" idx="6"/>
              <a:endCxn id="124" idx="2"/>
            </p:cNvCxnSpPr>
            <p:nvPr/>
          </p:nvCxnSpPr>
          <p:spPr>
            <a:xfrm>
              <a:off x="4026906" y="2260464"/>
              <a:ext cx="584767" cy="1300792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>
              <a:stCxn id="113" idx="6"/>
              <a:endCxn id="125" idx="2"/>
            </p:cNvCxnSpPr>
            <p:nvPr/>
          </p:nvCxnSpPr>
          <p:spPr>
            <a:xfrm>
              <a:off x="4026906" y="2260464"/>
              <a:ext cx="584767" cy="1629221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/>
            <p:cNvCxnSpPr>
              <a:stCxn id="113" idx="6"/>
              <a:endCxn id="126" idx="2"/>
            </p:cNvCxnSpPr>
            <p:nvPr/>
          </p:nvCxnSpPr>
          <p:spPr>
            <a:xfrm>
              <a:off x="4026906" y="2260464"/>
              <a:ext cx="584767" cy="1949072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>
              <a:stCxn id="114" idx="6"/>
              <a:endCxn id="120" idx="2"/>
            </p:cNvCxnSpPr>
            <p:nvPr/>
          </p:nvCxnSpPr>
          <p:spPr>
            <a:xfrm flipV="1">
              <a:off x="4026906" y="2260464"/>
              <a:ext cx="584767" cy="328426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/>
            <p:cNvCxnSpPr>
              <a:stCxn id="114" idx="6"/>
              <a:endCxn id="121" idx="2"/>
            </p:cNvCxnSpPr>
            <p:nvPr/>
          </p:nvCxnSpPr>
          <p:spPr>
            <a:xfrm>
              <a:off x="4026906" y="2588890"/>
              <a:ext cx="584767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/>
            <p:cNvCxnSpPr>
              <a:stCxn id="114" idx="6"/>
              <a:endCxn id="122" idx="2"/>
            </p:cNvCxnSpPr>
            <p:nvPr/>
          </p:nvCxnSpPr>
          <p:spPr>
            <a:xfrm>
              <a:off x="4026906" y="2588890"/>
              <a:ext cx="584767" cy="322321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>
              <a:stCxn id="114" idx="6"/>
              <a:endCxn id="123" idx="2"/>
            </p:cNvCxnSpPr>
            <p:nvPr/>
          </p:nvCxnSpPr>
          <p:spPr>
            <a:xfrm>
              <a:off x="4026906" y="2588890"/>
              <a:ext cx="584767" cy="64394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>
              <a:stCxn id="114" idx="6"/>
              <a:endCxn id="124" idx="2"/>
            </p:cNvCxnSpPr>
            <p:nvPr/>
          </p:nvCxnSpPr>
          <p:spPr>
            <a:xfrm>
              <a:off x="4026906" y="2588890"/>
              <a:ext cx="584767" cy="972366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>
              <a:stCxn id="114" idx="6"/>
              <a:endCxn id="125" idx="2"/>
            </p:cNvCxnSpPr>
            <p:nvPr/>
          </p:nvCxnSpPr>
          <p:spPr>
            <a:xfrm>
              <a:off x="4026906" y="2588890"/>
              <a:ext cx="584767" cy="1300795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>
              <a:stCxn id="114" idx="6"/>
              <a:endCxn id="126" idx="2"/>
            </p:cNvCxnSpPr>
            <p:nvPr/>
          </p:nvCxnSpPr>
          <p:spPr>
            <a:xfrm>
              <a:off x="4026906" y="2588890"/>
              <a:ext cx="584767" cy="1620646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>
              <a:stCxn id="115" idx="6"/>
              <a:endCxn id="120" idx="2"/>
            </p:cNvCxnSpPr>
            <p:nvPr/>
          </p:nvCxnSpPr>
          <p:spPr>
            <a:xfrm flipV="1">
              <a:off x="4026906" y="2260464"/>
              <a:ext cx="584767" cy="650747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/>
            <p:cNvCxnSpPr>
              <a:stCxn id="115" idx="6"/>
              <a:endCxn id="121" idx="2"/>
            </p:cNvCxnSpPr>
            <p:nvPr/>
          </p:nvCxnSpPr>
          <p:spPr>
            <a:xfrm flipV="1">
              <a:off x="4026906" y="2588890"/>
              <a:ext cx="584767" cy="322321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/>
            <p:cNvCxnSpPr>
              <a:stCxn id="115" idx="6"/>
              <a:endCxn id="122" idx="2"/>
            </p:cNvCxnSpPr>
            <p:nvPr/>
          </p:nvCxnSpPr>
          <p:spPr>
            <a:xfrm>
              <a:off x="4026906" y="2911211"/>
              <a:ext cx="584767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>
              <a:stCxn id="115" idx="6"/>
              <a:endCxn id="123" idx="2"/>
            </p:cNvCxnSpPr>
            <p:nvPr/>
          </p:nvCxnSpPr>
          <p:spPr>
            <a:xfrm>
              <a:off x="4026906" y="2911211"/>
              <a:ext cx="584767" cy="321619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>
              <a:stCxn id="115" idx="6"/>
              <a:endCxn id="124" idx="2"/>
            </p:cNvCxnSpPr>
            <p:nvPr/>
          </p:nvCxnSpPr>
          <p:spPr>
            <a:xfrm>
              <a:off x="4026906" y="2911211"/>
              <a:ext cx="584767" cy="650045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/>
            <p:cNvCxnSpPr>
              <a:stCxn id="115" idx="6"/>
              <a:endCxn id="125" idx="2"/>
            </p:cNvCxnSpPr>
            <p:nvPr/>
          </p:nvCxnSpPr>
          <p:spPr>
            <a:xfrm>
              <a:off x="4026906" y="2911211"/>
              <a:ext cx="584767" cy="978474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>
              <a:stCxn id="115" idx="6"/>
              <a:endCxn id="126" idx="2"/>
            </p:cNvCxnSpPr>
            <p:nvPr/>
          </p:nvCxnSpPr>
          <p:spPr>
            <a:xfrm>
              <a:off x="4026906" y="2911211"/>
              <a:ext cx="584767" cy="1298325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>
              <a:stCxn id="116" idx="6"/>
              <a:endCxn id="120" idx="2"/>
            </p:cNvCxnSpPr>
            <p:nvPr/>
          </p:nvCxnSpPr>
          <p:spPr>
            <a:xfrm flipV="1">
              <a:off x="4026906" y="2260464"/>
              <a:ext cx="584767" cy="972366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>
              <a:stCxn id="116" idx="6"/>
              <a:endCxn id="121" idx="2"/>
            </p:cNvCxnSpPr>
            <p:nvPr/>
          </p:nvCxnSpPr>
          <p:spPr>
            <a:xfrm flipV="1">
              <a:off x="4026906" y="2588890"/>
              <a:ext cx="584767" cy="64394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>
              <a:stCxn id="116" idx="6"/>
              <a:endCxn id="122" idx="2"/>
            </p:cNvCxnSpPr>
            <p:nvPr/>
          </p:nvCxnSpPr>
          <p:spPr>
            <a:xfrm flipV="1">
              <a:off x="4026906" y="2911211"/>
              <a:ext cx="584767" cy="321619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>
              <a:stCxn id="116" idx="6"/>
              <a:endCxn id="123" idx="2"/>
            </p:cNvCxnSpPr>
            <p:nvPr/>
          </p:nvCxnSpPr>
          <p:spPr>
            <a:xfrm>
              <a:off x="4026906" y="3232830"/>
              <a:ext cx="584767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/>
            <p:cNvCxnSpPr>
              <a:stCxn id="116" idx="6"/>
              <a:endCxn id="124" idx="2"/>
            </p:cNvCxnSpPr>
            <p:nvPr/>
          </p:nvCxnSpPr>
          <p:spPr>
            <a:xfrm>
              <a:off x="4026906" y="3232830"/>
              <a:ext cx="584767" cy="328426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/>
            <p:cNvCxnSpPr>
              <a:stCxn id="116" idx="6"/>
              <a:endCxn id="125" idx="2"/>
            </p:cNvCxnSpPr>
            <p:nvPr/>
          </p:nvCxnSpPr>
          <p:spPr>
            <a:xfrm>
              <a:off x="4026906" y="3232830"/>
              <a:ext cx="584767" cy="656855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>
              <a:stCxn id="116" idx="6"/>
              <a:endCxn id="126" idx="2"/>
            </p:cNvCxnSpPr>
            <p:nvPr/>
          </p:nvCxnSpPr>
          <p:spPr>
            <a:xfrm>
              <a:off x="4026906" y="3232830"/>
              <a:ext cx="584767" cy="976706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/>
            <p:cNvCxnSpPr>
              <a:stCxn id="117" idx="6"/>
              <a:endCxn id="120" idx="2"/>
            </p:cNvCxnSpPr>
            <p:nvPr/>
          </p:nvCxnSpPr>
          <p:spPr>
            <a:xfrm flipV="1">
              <a:off x="4026906" y="2260464"/>
              <a:ext cx="584767" cy="1300792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/>
            <p:cNvCxnSpPr>
              <a:stCxn id="117" idx="6"/>
              <a:endCxn id="121" idx="2"/>
            </p:cNvCxnSpPr>
            <p:nvPr/>
          </p:nvCxnSpPr>
          <p:spPr>
            <a:xfrm flipV="1">
              <a:off x="4026906" y="2588890"/>
              <a:ext cx="584767" cy="972366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/>
            <p:cNvCxnSpPr>
              <a:stCxn id="117" idx="6"/>
              <a:endCxn id="122" idx="2"/>
            </p:cNvCxnSpPr>
            <p:nvPr/>
          </p:nvCxnSpPr>
          <p:spPr>
            <a:xfrm flipV="1">
              <a:off x="4026906" y="2911211"/>
              <a:ext cx="584767" cy="650045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>
              <a:stCxn id="117" idx="6"/>
              <a:endCxn id="123" idx="2"/>
            </p:cNvCxnSpPr>
            <p:nvPr/>
          </p:nvCxnSpPr>
          <p:spPr>
            <a:xfrm flipV="1">
              <a:off x="4026906" y="3232830"/>
              <a:ext cx="584767" cy="328426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>
              <a:stCxn id="117" idx="6"/>
              <a:endCxn id="124" idx="2"/>
            </p:cNvCxnSpPr>
            <p:nvPr/>
          </p:nvCxnSpPr>
          <p:spPr>
            <a:xfrm>
              <a:off x="4026906" y="3561256"/>
              <a:ext cx="584767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>
              <a:stCxn id="117" idx="6"/>
              <a:endCxn id="125" idx="2"/>
            </p:cNvCxnSpPr>
            <p:nvPr/>
          </p:nvCxnSpPr>
          <p:spPr>
            <a:xfrm>
              <a:off x="4026906" y="3561256"/>
              <a:ext cx="584767" cy="328429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>
              <a:stCxn id="117" idx="6"/>
              <a:endCxn id="126" idx="2"/>
            </p:cNvCxnSpPr>
            <p:nvPr/>
          </p:nvCxnSpPr>
          <p:spPr>
            <a:xfrm>
              <a:off x="4026906" y="3561256"/>
              <a:ext cx="584767" cy="64828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>
              <a:stCxn id="118" idx="6"/>
              <a:endCxn id="120" idx="2"/>
            </p:cNvCxnSpPr>
            <p:nvPr/>
          </p:nvCxnSpPr>
          <p:spPr>
            <a:xfrm flipV="1">
              <a:off x="4026906" y="2260464"/>
              <a:ext cx="584767" cy="1629221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>
              <a:stCxn id="118" idx="6"/>
              <a:endCxn id="121" idx="2"/>
            </p:cNvCxnSpPr>
            <p:nvPr/>
          </p:nvCxnSpPr>
          <p:spPr>
            <a:xfrm flipV="1">
              <a:off x="4026906" y="2588890"/>
              <a:ext cx="584767" cy="1300795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>
              <a:stCxn id="118" idx="6"/>
              <a:endCxn id="122" idx="2"/>
            </p:cNvCxnSpPr>
            <p:nvPr/>
          </p:nvCxnSpPr>
          <p:spPr>
            <a:xfrm flipV="1">
              <a:off x="4026906" y="2911211"/>
              <a:ext cx="584767" cy="978474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>
              <a:stCxn id="118" idx="6"/>
              <a:endCxn id="123" idx="2"/>
            </p:cNvCxnSpPr>
            <p:nvPr/>
          </p:nvCxnSpPr>
          <p:spPr>
            <a:xfrm flipV="1">
              <a:off x="4026906" y="3232830"/>
              <a:ext cx="584767" cy="656855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>
              <a:stCxn id="118" idx="6"/>
              <a:endCxn id="124" idx="2"/>
            </p:cNvCxnSpPr>
            <p:nvPr/>
          </p:nvCxnSpPr>
          <p:spPr>
            <a:xfrm flipV="1">
              <a:off x="4026906" y="3561256"/>
              <a:ext cx="584767" cy="328429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>
              <a:stCxn id="118" idx="6"/>
              <a:endCxn id="125" idx="2"/>
            </p:cNvCxnSpPr>
            <p:nvPr/>
          </p:nvCxnSpPr>
          <p:spPr>
            <a:xfrm>
              <a:off x="4026906" y="3889685"/>
              <a:ext cx="584767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>
              <a:stCxn id="118" idx="6"/>
              <a:endCxn id="126" idx="2"/>
            </p:cNvCxnSpPr>
            <p:nvPr/>
          </p:nvCxnSpPr>
          <p:spPr>
            <a:xfrm>
              <a:off x="4026906" y="3889685"/>
              <a:ext cx="584767" cy="319851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>
              <a:stCxn id="119" idx="6"/>
              <a:endCxn id="120" idx="2"/>
            </p:cNvCxnSpPr>
            <p:nvPr/>
          </p:nvCxnSpPr>
          <p:spPr>
            <a:xfrm flipV="1">
              <a:off x="4026906" y="2260464"/>
              <a:ext cx="584767" cy="1949072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>
              <a:stCxn id="119" idx="6"/>
              <a:endCxn id="121" idx="2"/>
            </p:cNvCxnSpPr>
            <p:nvPr/>
          </p:nvCxnSpPr>
          <p:spPr>
            <a:xfrm flipV="1">
              <a:off x="4026906" y="2588890"/>
              <a:ext cx="584767" cy="1620646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>
              <a:stCxn id="119" idx="6"/>
              <a:endCxn id="122" idx="2"/>
            </p:cNvCxnSpPr>
            <p:nvPr/>
          </p:nvCxnSpPr>
          <p:spPr>
            <a:xfrm flipV="1">
              <a:off x="4026906" y="2911211"/>
              <a:ext cx="584767" cy="1298325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>
              <a:stCxn id="119" idx="6"/>
              <a:endCxn id="123" idx="2"/>
            </p:cNvCxnSpPr>
            <p:nvPr/>
          </p:nvCxnSpPr>
          <p:spPr>
            <a:xfrm flipV="1">
              <a:off x="4026906" y="3232830"/>
              <a:ext cx="584767" cy="976706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/>
            <p:cNvCxnSpPr>
              <a:stCxn id="119" idx="6"/>
              <a:endCxn id="124" idx="2"/>
            </p:cNvCxnSpPr>
            <p:nvPr/>
          </p:nvCxnSpPr>
          <p:spPr>
            <a:xfrm flipV="1">
              <a:off x="4026906" y="3561256"/>
              <a:ext cx="584767" cy="64828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/>
            <p:cNvCxnSpPr>
              <a:stCxn id="119" idx="6"/>
              <a:endCxn id="126" idx="2"/>
            </p:cNvCxnSpPr>
            <p:nvPr/>
          </p:nvCxnSpPr>
          <p:spPr>
            <a:xfrm>
              <a:off x="4026906" y="4209536"/>
              <a:ext cx="584767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>
              <a:stCxn id="119" idx="6"/>
              <a:endCxn id="125" idx="2"/>
            </p:cNvCxnSpPr>
            <p:nvPr/>
          </p:nvCxnSpPr>
          <p:spPr>
            <a:xfrm flipV="1">
              <a:off x="4026906" y="3889685"/>
              <a:ext cx="584767" cy="319851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/>
            <p:cNvCxnSpPr>
              <a:stCxn id="120" idx="6"/>
              <a:endCxn id="127" idx="2"/>
            </p:cNvCxnSpPr>
            <p:nvPr/>
          </p:nvCxnSpPr>
          <p:spPr>
            <a:xfrm>
              <a:off x="4827111" y="2260464"/>
              <a:ext cx="485706" cy="328426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/>
            <p:cNvCxnSpPr>
              <a:stCxn id="121" idx="6"/>
              <a:endCxn id="127" idx="2"/>
            </p:cNvCxnSpPr>
            <p:nvPr/>
          </p:nvCxnSpPr>
          <p:spPr>
            <a:xfrm>
              <a:off x="4827111" y="2588890"/>
              <a:ext cx="485706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/>
            <p:cNvCxnSpPr>
              <a:stCxn id="120" idx="6"/>
              <a:endCxn id="128" idx="2"/>
            </p:cNvCxnSpPr>
            <p:nvPr/>
          </p:nvCxnSpPr>
          <p:spPr>
            <a:xfrm>
              <a:off x="4827111" y="2260464"/>
              <a:ext cx="485706" cy="650747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/>
            <p:cNvCxnSpPr>
              <a:stCxn id="120" idx="6"/>
              <a:endCxn id="129" idx="2"/>
            </p:cNvCxnSpPr>
            <p:nvPr/>
          </p:nvCxnSpPr>
          <p:spPr>
            <a:xfrm>
              <a:off x="4827111" y="2260464"/>
              <a:ext cx="485706" cy="972366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/>
            <p:cNvCxnSpPr>
              <a:stCxn id="120" idx="6"/>
              <a:endCxn id="130" idx="2"/>
            </p:cNvCxnSpPr>
            <p:nvPr/>
          </p:nvCxnSpPr>
          <p:spPr>
            <a:xfrm>
              <a:off x="4827111" y="2260464"/>
              <a:ext cx="485706" cy="1300792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/>
            <p:cNvCxnSpPr>
              <a:stCxn id="120" idx="6"/>
              <a:endCxn id="131" idx="2"/>
            </p:cNvCxnSpPr>
            <p:nvPr/>
          </p:nvCxnSpPr>
          <p:spPr>
            <a:xfrm>
              <a:off x="4827111" y="2260464"/>
              <a:ext cx="485706" cy="1629221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/>
            <p:cNvCxnSpPr>
              <a:stCxn id="121" idx="6"/>
              <a:endCxn id="128" idx="2"/>
            </p:cNvCxnSpPr>
            <p:nvPr/>
          </p:nvCxnSpPr>
          <p:spPr>
            <a:xfrm>
              <a:off x="4827111" y="2588890"/>
              <a:ext cx="485706" cy="322321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/>
            <p:cNvCxnSpPr>
              <a:stCxn id="122" idx="6"/>
              <a:endCxn id="129" idx="2"/>
            </p:cNvCxnSpPr>
            <p:nvPr/>
          </p:nvCxnSpPr>
          <p:spPr>
            <a:xfrm>
              <a:off x="4827111" y="2911211"/>
              <a:ext cx="485706" cy="321619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/>
            <p:cNvCxnSpPr>
              <a:stCxn id="121" idx="6"/>
              <a:endCxn id="130" idx="2"/>
            </p:cNvCxnSpPr>
            <p:nvPr/>
          </p:nvCxnSpPr>
          <p:spPr>
            <a:xfrm>
              <a:off x="4827111" y="2588890"/>
              <a:ext cx="485706" cy="972366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/>
            <p:cNvCxnSpPr>
              <a:stCxn id="121" idx="6"/>
              <a:endCxn id="131" idx="2"/>
            </p:cNvCxnSpPr>
            <p:nvPr/>
          </p:nvCxnSpPr>
          <p:spPr>
            <a:xfrm>
              <a:off x="4827111" y="2588890"/>
              <a:ext cx="485706" cy="1300795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/>
            <p:cNvCxnSpPr>
              <a:stCxn id="122" idx="6"/>
              <a:endCxn id="127" idx="2"/>
            </p:cNvCxnSpPr>
            <p:nvPr/>
          </p:nvCxnSpPr>
          <p:spPr>
            <a:xfrm flipV="1">
              <a:off x="4827111" y="2588890"/>
              <a:ext cx="485706" cy="322321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>
              <a:stCxn id="122" idx="6"/>
              <a:endCxn id="128" idx="2"/>
            </p:cNvCxnSpPr>
            <p:nvPr/>
          </p:nvCxnSpPr>
          <p:spPr>
            <a:xfrm>
              <a:off x="4827111" y="2911211"/>
              <a:ext cx="485706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>
              <a:stCxn id="122" idx="6"/>
              <a:endCxn id="130" idx="2"/>
            </p:cNvCxnSpPr>
            <p:nvPr/>
          </p:nvCxnSpPr>
          <p:spPr>
            <a:xfrm>
              <a:off x="4827111" y="2911211"/>
              <a:ext cx="485706" cy="650045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93"/>
            <p:cNvCxnSpPr>
              <a:stCxn id="122" idx="6"/>
              <a:endCxn id="131" idx="2"/>
            </p:cNvCxnSpPr>
            <p:nvPr/>
          </p:nvCxnSpPr>
          <p:spPr>
            <a:xfrm>
              <a:off x="4827111" y="2911211"/>
              <a:ext cx="485706" cy="978474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 194"/>
            <p:cNvCxnSpPr>
              <a:stCxn id="123" idx="6"/>
              <a:endCxn id="131" idx="2"/>
            </p:cNvCxnSpPr>
            <p:nvPr/>
          </p:nvCxnSpPr>
          <p:spPr>
            <a:xfrm>
              <a:off x="4827111" y="3232830"/>
              <a:ext cx="485706" cy="656855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95"/>
            <p:cNvCxnSpPr>
              <a:stCxn id="123" idx="6"/>
              <a:endCxn id="127" idx="2"/>
            </p:cNvCxnSpPr>
            <p:nvPr/>
          </p:nvCxnSpPr>
          <p:spPr>
            <a:xfrm flipV="1">
              <a:off x="4827111" y="2588890"/>
              <a:ext cx="485706" cy="64394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 196"/>
            <p:cNvCxnSpPr>
              <a:stCxn id="123" idx="6"/>
              <a:endCxn id="128" idx="2"/>
            </p:cNvCxnSpPr>
            <p:nvPr/>
          </p:nvCxnSpPr>
          <p:spPr>
            <a:xfrm flipV="1">
              <a:off x="4827111" y="2911211"/>
              <a:ext cx="485706" cy="321619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>
              <a:stCxn id="123" idx="6"/>
              <a:endCxn id="129" idx="2"/>
            </p:cNvCxnSpPr>
            <p:nvPr/>
          </p:nvCxnSpPr>
          <p:spPr>
            <a:xfrm>
              <a:off x="4827111" y="3232830"/>
              <a:ext cx="485706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/>
            <p:cNvCxnSpPr>
              <a:stCxn id="123" idx="6"/>
              <a:endCxn id="130" idx="2"/>
            </p:cNvCxnSpPr>
            <p:nvPr/>
          </p:nvCxnSpPr>
          <p:spPr>
            <a:xfrm>
              <a:off x="4827111" y="3232830"/>
              <a:ext cx="485706" cy="328426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>
              <a:stCxn id="124" idx="6"/>
              <a:endCxn id="127" idx="2"/>
            </p:cNvCxnSpPr>
            <p:nvPr/>
          </p:nvCxnSpPr>
          <p:spPr>
            <a:xfrm flipV="1">
              <a:off x="4827111" y="2588890"/>
              <a:ext cx="485706" cy="972366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/>
            <p:cNvCxnSpPr>
              <a:stCxn id="124" idx="6"/>
              <a:endCxn id="128" idx="2"/>
            </p:cNvCxnSpPr>
            <p:nvPr/>
          </p:nvCxnSpPr>
          <p:spPr>
            <a:xfrm flipV="1">
              <a:off x="4827111" y="2911211"/>
              <a:ext cx="485706" cy="650045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>
              <a:stCxn id="124" idx="6"/>
              <a:endCxn id="129" idx="2"/>
            </p:cNvCxnSpPr>
            <p:nvPr/>
          </p:nvCxnSpPr>
          <p:spPr>
            <a:xfrm flipV="1">
              <a:off x="4827111" y="3232830"/>
              <a:ext cx="485706" cy="328426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>
              <a:stCxn id="124" idx="6"/>
              <a:endCxn id="130" idx="2"/>
            </p:cNvCxnSpPr>
            <p:nvPr/>
          </p:nvCxnSpPr>
          <p:spPr>
            <a:xfrm>
              <a:off x="4827111" y="3561256"/>
              <a:ext cx="485706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>
              <a:stCxn id="124" idx="6"/>
              <a:endCxn id="131" idx="2"/>
            </p:cNvCxnSpPr>
            <p:nvPr/>
          </p:nvCxnSpPr>
          <p:spPr>
            <a:xfrm>
              <a:off x="4827111" y="3561256"/>
              <a:ext cx="485706" cy="328429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/>
            <p:cNvCxnSpPr>
              <a:stCxn id="125" idx="6"/>
              <a:endCxn id="127" idx="2"/>
            </p:cNvCxnSpPr>
            <p:nvPr/>
          </p:nvCxnSpPr>
          <p:spPr>
            <a:xfrm flipV="1">
              <a:off x="4827111" y="2588890"/>
              <a:ext cx="485706" cy="1300795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>
              <a:stCxn id="125" idx="6"/>
              <a:endCxn id="128" idx="2"/>
            </p:cNvCxnSpPr>
            <p:nvPr/>
          </p:nvCxnSpPr>
          <p:spPr>
            <a:xfrm flipV="1">
              <a:off x="4827111" y="2911211"/>
              <a:ext cx="485706" cy="978474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>
              <a:stCxn id="125" idx="6"/>
              <a:endCxn id="129" idx="2"/>
            </p:cNvCxnSpPr>
            <p:nvPr/>
          </p:nvCxnSpPr>
          <p:spPr>
            <a:xfrm flipV="1">
              <a:off x="4827111" y="3232830"/>
              <a:ext cx="485706" cy="656855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>
              <a:stCxn id="125" idx="6"/>
              <a:endCxn id="130" idx="2"/>
            </p:cNvCxnSpPr>
            <p:nvPr/>
          </p:nvCxnSpPr>
          <p:spPr>
            <a:xfrm flipV="1">
              <a:off x="4827111" y="3561256"/>
              <a:ext cx="485706" cy="328429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>
              <a:stCxn id="125" idx="6"/>
              <a:endCxn id="131" idx="2"/>
            </p:cNvCxnSpPr>
            <p:nvPr/>
          </p:nvCxnSpPr>
          <p:spPr>
            <a:xfrm>
              <a:off x="4827111" y="3889685"/>
              <a:ext cx="485706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>
              <a:stCxn id="126" idx="6"/>
              <a:endCxn id="127" idx="2"/>
            </p:cNvCxnSpPr>
            <p:nvPr/>
          </p:nvCxnSpPr>
          <p:spPr>
            <a:xfrm flipV="1">
              <a:off x="4827111" y="2588890"/>
              <a:ext cx="485706" cy="1620646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>
              <a:stCxn id="126" idx="6"/>
              <a:endCxn id="128" idx="2"/>
            </p:cNvCxnSpPr>
            <p:nvPr/>
          </p:nvCxnSpPr>
          <p:spPr>
            <a:xfrm flipV="1">
              <a:off x="4827111" y="2911211"/>
              <a:ext cx="485706" cy="1298325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>
              <a:stCxn id="126" idx="6"/>
              <a:endCxn id="129" idx="2"/>
            </p:cNvCxnSpPr>
            <p:nvPr/>
          </p:nvCxnSpPr>
          <p:spPr>
            <a:xfrm flipV="1">
              <a:off x="4827111" y="3232830"/>
              <a:ext cx="485706" cy="976706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/>
            <p:cNvCxnSpPr>
              <a:stCxn id="126" idx="6"/>
              <a:endCxn id="130" idx="2"/>
            </p:cNvCxnSpPr>
            <p:nvPr/>
          </p:nvCxnSpPr>
          <p:spPr>
            <a:xfrm flipV="1">
              <a:off x="4827111" y="3561256"/>
              <a:ext cx="485706" cy="64828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/>
            <p:cNvCxnSpPr>
              <a:stCxn id="126" idx="6"/>
              <a:endCxn id="131" idx="2"/>
            </p:cNvCxnSpPr>
            <p:nvPr/>
          </p:nvCxnSpPr>
          <p:spPr>
            <a:xfrm flipV="1">
              <a:off x="4827111" y="3889685"/>
              <a:ext cx="485706" cy="319851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>
              <a:stCxn id="127" idx="6"/>
              <a:endCxn id="225" idx="2"/>
            </p:cNvCxnSpPr>
            <p:nvPr/>
          </p:nvCxnSpPr>
          <p:spPr>
            <a:xfrm>
              <a:off x="5528255" y="2588890"/>
              <a:ext cx="312882" cy="325652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/>
            <p:cNvCxnSpPr>
              <a:stCxn id="128" idx="6"/>
              <a:endCxn id="234" idx="2"/>
            </p:cNvCxnSpPr>
            <p:nvPr/>
          </p:nvCxnSpPr>
          <p:spPr>
            <a:xfrm>
              <a:off x="5528255" y="2911211"/>
              <a:ext cx="312882" cy="64943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>
              <a:stCxn id="127" idx="6"/>
              <a:endCxn id="234" idx="2"/>
            </p:cNvCxnSpPr>
            <p:nvPr/>
          </p:nvCxnSpPr>
          <p:spPr>
            <a:xfrm>
              <a:off x="5528255" y="2588890"/>
              <a:ext cx="312882" cy="971751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연결선 217"/>
            <p:cNvCxnSpPr>
              <a:stCxn id="128" idx="6"/>
              <a:endCxn id="225" idx="2"/>
            </p:cNvCxnSpPr>
            <p:nvPr/>
          </p:nvCxnSpPr>
          <p:spPr>
            <a:xfrm>
              <a:off x="5528255" y="2911211"/>
              <a:ext cx="312882" cy="3331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218"/>
            <p:cNvCxnSpPr>
              <a:stCxn id="129" idx="6"/>
              <a:endCxn id="234" idx="2"/>
            </p:cNvCxnSpPr>
            <p:nvPr/>
          </p:nvCxnSpPr>
          <p:spPr>
            <a:xfrm>
              <a:off x="5528255" y="3232830"/>
              <a:ext cx="312882" cy="327811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/>
            <p:cNvCxnSpPr>
              <a:stCxn id="129" idx="6"/>
              <a:endCxn id="225" idx="2"/>
            </p:cNvCxnSpPr>
            <p:nvPr/>
          </p:nvCxnSpPr>
          <p:spPr>
            <a:xfrm flipV="1">
              <a:off x="5528255" y="2914542"/>
              <a:ext cx="312882" cy="318288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/>
            <p:cNvCxnSpPr>
              <a:stCxn id="130" idx="6"/>
              <a:endCxn id="225" idx="2"/>
            </p:cNvCxnSpPr>
            <p:nvPr/>
          </p:nvCxnSpPr>
          <p:spPr>
            <a:xfrm flipV="1">
              <a:off x="5528255" y="2914542"/>
              <a:ext cx="312882" cy="646714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>
              <a:stCxn id="130" idx="6"/>
              <a:endCxn id="234" idx="2"/>
            </p:cNvCxnSpPr>
            <p:nvPr/>
          </p:nvCxnSpPr>
          <p:spPr>
            <a:xfrm flipV="1">
              <a:off x="5528255" y="3560641"/>
              <a:ext cx="312882" cy="615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>
              <a:stCxn id="131" idx="6"/>
              <a:endCxn id="234" idx="2"/>
            </p:cNvCxnSpPr>
            <p:nvPr/>
          </p:nvCxnSpPr>
          <p:spPr>
            <a:xfrm flipV="1">
              <a:off x="5528255" y="3560641"/>
              <a:ext cx="312882" cy="329044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 223"/>
            <p:cNvCxnSpPr>
              <a:stCxn id="131" idx="6"/>
              <a:endCxn id="225" idx="2"/>
            </p:cNvCxnSpPr>
            <p:nvPr/>
          </p:nvCxnSpPr>
          <p:spPr>
            <a:xfrm flipV="1">
              <a:off x="5528255" y="2914542"/>
              <a:ext cx="312882" cy="975143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타원 224"/>
            <p:cNvSpPr/>
            <p:nvPr/>
          </p:nvSpPr>
          <p:spPr>
            <a:xfrm>
              <a:off x="5841137" y="2751806"/>
              <a:ext cx="325472" cy="3254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TextBox 225"/>
                <p:cNvSpPr txBox="1"/>
                <p:nvPr/>
              </p:nvSpPr>
              <p:spPr>
                <a:xfrm>
                  <a:off x="5798648" y="2697190"/>
                  <a:ext cx="4219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272" name="TextBox 2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8648" y="2697190"/>
                  <a:ext cx="42191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7" name="직선 연결선 226"/>
            <p:cNvCxnSpPr>
              <a:stCxn id="26" idx="6"/>
              <a:endCxn id="225" idx="6"/>
            </p:cNvCxnSpPr>
            <p:nvPr/>
          </p:nvCxnSpPr>
          <p:spPr>
            <a:xfrm flipH="1">
              <a:off x="6166609" y="2580010"/>
              <a:ext cx="333020" cy="334532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직선 연결선 227"/>
            <p:cNvCxnSpPr>
              <a:stCxn id="25" idx="6"/>
              <a:endCxn id="234" idx="6"/>
            </p:cNvCxnSpPr>
            <p:nvPr/>
          </p:nvCxnSpPr>
          <p:spPr>
            <a:xfrm flipH="1">
              <a:off x="6166609" y="2908439"/>
              <a:ext cx="333020" cy="652202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 228"/>
            <p:cNvCxnSpPr>
              <a:stCxn id="26" idx="6"/>
              <a:endCxn id="234" idx="6"/>
            </p:cNvCxnSpPr>
            <p:nvPr/>
          </p:nvCxnSpPr>
          <p:spPr>
            <a:xfrm flipH="1">
              <a:off x="6166609" y="2580010"/>
              <a:ext cx="333020" cy="980631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직선 연결선 229"/>
            <p:cNvCxnSpPr>
              <a:stCxn id="22" idx="6"/>
              <a:endCxn id="225" idx="6"/>
            </p:cNvCxnSpPr>
            <p:nvPr/>
          </p:nvCxnSpPr>
          <p:spPr>
            <a:xfrm flipH="1" flipV="1">
              <a:off x="6166609" y="2914542"/>
              <a:ext cx="333020" cy="966265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직선 연결선 230"/>
            <p:cNvCxnSpPr>
              <a:stCxn id="24" idx="6"/>
              <a:endCxn id="234" idx="6"/>
            </p:cNvCxnSpPr>
            <p:nvPr/>
          </p:nvCxnSpPr>
          <p:spPr>
            <a:xfrm flipH="1">
              <a:off x="6166609" y="3236865"/>
              <a:ext cx="333020" cy="323776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직선 연결선 231"/>
            <p:cNvCxnSpPr>
              <a:stCxn id="22" idx="6"/>
              <a:endCxn id="234" idx="6"/>
            </p:cNvCxnSpPr>
            <p:nvPr/>
          </p:nvCxnSpPr>
          <p:spPr>
            <a:xfrm flipH="1" flipV="1">
              <a:off x="6166609" y="3560641"/>
              <a:ext cx="333020" cy="320166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직선 연결선 232"/>
            <p:cNvCxnSpPr>
              <a:stCxn id="23" idx="6"/>
              <a:endCxn id="234" idx="6"/>
            </p:cNvCxnSpPr>
            <p:nvPr/>
          </p:nvCxnSpPr>
          <p:spPr>
            <a:xfrm flipH="1">
              <a:off x="6166609" y="3558486"/>
              <a:ext cx="333020" cy="2155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타원 233"/>
            <p:cNvSpPr/>
            <p:nvPr/>
          </p:nvSpPr>
          <p:spPr>
            <a:xfrm>
              <a:off x="5841137" y="3397905"/>
              <a:ext cx="325472" cy="3254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TextBox 234"/>
                <p:cNvSpPr txBox="1"/>
                <p:nvPr/>
              </p:nvSpPr>
              <p:spPr>
                <a:xfrm>
                  <a:off x="5810670" y="3350313"/>
                  <a:ext cx="397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ko-KR" altLang="en-US" b="1" i="1" smtClean="0">
                            <a:latin typeface="Cambria Math" panose="02040503050406030204" pitchFamily="18" charset="0"/>
                          </a:rPr>
                          <m:t>𝝂</m:t>
                        </m:r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313" name="TextBox 3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0670" y="3350313"/>
                  <a:ext cx="39786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6" name="그룹 235"/>
            <p:cNvGrpSpPr/>
            <p:nvPr/>
          </p:nvGrpSpPr>
          <p:grpSpPr>
            <a:xfrm>
              <a:off x="2414023" y="2431611"/>
              <a:ext cx="356560" cy="1914299"/>
              <a:chOff x="2641889" y="1298612"/>
              <a:chExt cx="356560" cy="1914299"/>
            </a:xfrm>
          </p:grpSpPr>
          <p:grpSp>
            <p:nvGrpSpPr>
              <p:cNvPr id="474" name="그룹 473"/>
              <p:cNvGrpSpPr/>
              <p:nvPr/>
            </p:nvGrpSpPr>
            <p:grpSpPr>
              <a:xfrm>
                <a:off x="2641889" y="1460825"/>
                <a:ext cx="185658" cy="1752086"/>
                <a:chOff x="2580285" y="1218425"/>
                <a:chExt cx="185658" cy="1752086"/>
              </a:xfrm>
            </p:grpSpPr>
            <p:sp>
              <p:nvSpPr>
                <p:cNvPr id="497" name="직사각형 496"/>
                <p:cNvSpPr/>
                <p:nvPr/>
              </p:nvSpPr>
              <p:spPr>
                <a:xfrm>
                  <a:off x="2580923" y="2610511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8" name="직사각형 497"/>
                <p:cNvSpPr/>
                <p:nvPr/>
              </p:nvSpPr>
              <p:spPr>
                <a:xfrm>
                  <a:off x="2580285" y="2790511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9" name="직사각형 498"/>
                <p:cNvSpPr/>
                <p:nvPr/>
              </p:nvSpPr>
              <p:spPr>
                <a:xfrm>
                  <a:off x="2585943" y="1218425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0" name="직사각형 499"/>
                <p:cNvSpPr/>
                <p:nvPr/>
              </p:nvSpPr>
              <p:spPr>
                <a:xfrm>
                  <a:off x="2585305" y="1398425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1" name="직사각형 500"/>
                <p:cNvSpPr/>
                <p:nvPr/>
              </p:nvSpPr>
              <p:spPr>
                <a:xfrm>
                  <a:off x="2585305" y="1578425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2" name="직사각형 501"/>
                <p:cNvSpPr/>
                <p:nvPr/>
              </p:nvSpPr>
              <p:spPr>
                <a:xfrm>
                  <a:off x="2585305" y="1758425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3" name="직사각형 502"/>
                <p:cNvSpPr/>
                <p:nvPr/>
              </p:nvSpPr>
              <p:spPr>
                <a:xfrm>
                  <a:off x="2585305" y="1942006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4" name="타원 503"/>
                <p:cNvSpPr/>
                <p:nvPr/>
              </p:nvSpPr>
              <p:spPr>
                <a:xfrm>
                  <a:off x="2652604" y="2206356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5" name="타원 504"/>
                <p:cNvSpPr/>
                <p:nvPr/>
              </p:nvSpPr>
              <p:spPr>
                <a:xfrm>
                  <a:off x="2652604" y="2351322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6" name="타원 505"/>
                <p:cNvSpPr/>
                <p:nvPr/>
              </p:nvSpPr>
              <p:spPr>
                <a:xfrm>
                  <a:off x="2652604" y="2495850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75" name="그룹 474"/>
              <p:cNvGrpSpPr/>
              <p:nvPr/>
            </p:nvGrpSpPr>
            <p:grpSpPr>
              <a:xfrm>
                <a:off x="2732685" y="1370825"/>
                <a:ext cx="185658" cy="1752086"/>
                <a:chOff x="2580285" y="1218425"/>
                <a:chExt cx="185658" cy="1752086"/>
              </a:xfrm>
            </p:grpSpPr>
            <p:sp>
              <p:nvSpPr>
                <p:cNvPr id="487" name="직사각형 486"/>
                <p:cNvSpPr/>
                <p:nvPr/>
              </p:nvSpPr>
              <p:spPr>
                <a:xfrm>
                  <a:off x="2580923" y="2610511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8" name="직사각형 487"/>
                <p:cNvSpPr/>
                <p:nvPr/>
              </p:nvSpPr>
              <p:spPr>
                <a:xfrm>
                  <a:off x="2580285" y="2790511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9" name="직사각형 488"/>
                <p:cNvSpPr/>
                <p:nvPr/>
              </p:nvSpPr>
              <p:spPr>
                <a:xfrm>
                  <a:off x="2585943" y="1218425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0" name="직사각형 489"/>
                <p:cNvSpPr/>
                <p:nvPr/>
              </p:nvSpPr>
              <p:spPr>
                <a:xfrm>
                  <a:off x="2585305" y="1398425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1" name="직사각형 490"/>
                <p:cNvSpPr/>
                <p:nvPr/>
              </p:nvSpPr>
              <p:spPr>
                <a:xfrm>
                  <a:off x="2585305" y="1578425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2" name="직사각형 491"/>
                <p:cNvSpPr/>
                <p:nvPr/>
              </p:nvSpPr>
              <p:spPr>
                <a:xfrm>
                  <a:off x="2585305" y="1758425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3" name="직사각형 492"/>
                <p:cNvSpPr/>
                <p:nvPr/>
              </p:nvSpPr>
              <p:spPr>
                <a:xfrm>
                  <a:off x="2585305" y="1942006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4" name="타원 493"/>
                <p:cNvSpPr/>
                <p:nvPr/>
              </p:nvSpPr>
              <p:spPr>
                <a:xfrm>
                  <a:off x="2652604" y="2206356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5" name="타원 494"/>
                <p:cNvSpPr/>
                <p:nvPr/>
              </p:nvSpPr>
              <p:spPr>
                <a:xfrm>
                  <a:off x="2652604" y="2351322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6" name="타원 495"/>
                <p:cNvSpPr/>
                <p:nvPr/>
              </p:nvSpPr>
              <p:spPr>
                <a:xfrm>
                  <a:off x="2652604" y="2495850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76" name="그룹 475"/>
              <p:cNvGrpSpPr/>
              <p:nvPr/>
            </p:nvGrpSpPr>
            <p:grpSpPr>
              <a:xfrm>
                <a:off x="2812791" y="1298612"/>
                <a:ext cx="185658" cy="1752086"/>
                <a:chOff x="2580285" y="1218425"/>
                <a:chExt cx="185658" cy="1752086"/>
              </a:xfrm>
            </p:grpSpPr>
            <p:sp>
              <p:nvSpPr>
                <p:cNvPr id="477" name="직사각형 476"/>
                <p:cNvSpPr/>
                <p:nvPr/>
              </p:nvSpPr>
              <p:spPr>
                <a:xfrm>
                  <a:off x="2580923" y="2610511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8" name="직사각형 477"/>
                <p:cNvSpPr/>
                <p:nvPr/>
              </p:nvSpPr>
              <p:spPr>
                <a:xfrm>
                  <a:off x="2580285" y="2790511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9" name="직사각형 478"/>
                <p:cNvSpPr/>
                <p:nvPr/>
              </p:nvSpPr>
              <p:spPr>
                <a:xfrm>
                  <a:off x="2585943" y="1218425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0" name="직사각형 479"/>
                <p:cNvSpPr/>
                <p:nvPr/>
              </p:nvSpPr>
              <p:spPr>
                <a:xfrm>
                  <a:off x="2585305" y="1398425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1" name="직사각형 480"/>
                <p:cNvSpPr/>
                <p:nvPr/>
              </p:nvSpPr>
              <p:spPr>
                <a:xfrm>
                  <a:off x="2585305" y="1578425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2" name="직사각형 481"/>
                <p:cNvSpPr/>
                <p:nvPr/>
              </p:nvSpPr>
              <p:spPr>
                <a:xfrm>
                  <a:off x="2585305" y="1758425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3" name="직사각형 482"/>
                <p:cNvSpPr/>
                <p:nvPr/>
              </p:nvSpPr>
              <p:spPr>
                <a:xfrm>
                  <a:off x="2585305" y="1942006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4" name="타원 483"/>
                <p:cNvSpPr/>
                <p:nvPr/>
              </p:nvSpPr>
              <p:spPr>
                <a:xfrm>
                  <a:off x="2652604" y="2206356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5" name="타원 484"/>
                <p:cNvSpPr/>
                <p:nvPr/>
              </p:nvSpPr>
              <p:spPr>
                <a:xfrm>
                  <a:off x="2652604" y="2351322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6" name="타원 485"/>
                <p:cNvSpPr/>
                <p:nvPr/>
              </p:nvSpPr>
              <p:spPr>
                <a:xfrm>
                  <a:off x="2652604" y="2495850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37" name="그룹 236"/>
            <p:cNvGrpSpPr/>
            <p:nvPr/>
          </p:nvGrpSpPr>
          <p:grpSpPr>
            <a:xfrm>
              <a:off x="1913249" y="2248989"/>
              <a:ext cx="320581" cy="2309771"/>
              <a:chOff x="1884453" y="1279671"/>
              <a:chExt cx="320581" cy="2309771"/>
            </a:xfrm>
          </p:grpSpPr>
          <p:grpSp>
            <p:nvGrpSpPr>
              <p:cNvPr id="429" name="그룹 428"/>
              <p:cNvGrpSpPr/>
              <p:nvPr/>
            </p:nvGrpSpPr>
            <p:grpSpPr>
              <a:xfrm>
                <a:off x="1884453" y="1456496"/>
                <a:ext cx="181311" cy="2132946"/>
                <a:chOff x="1221892" y="1372139"/>
                <a:chExt cx="181311" cy="2132946"/>
              </a:xfrm>
            </p:grpSpPr>
            <p:grpSp>
              <p:nvGrpSpPr>
                <p:cNvPr id="460" name="그룹 459"/>
                <p:cNvGrpSpPr/>
                <p:nvPr/>
              </p:nvGrpSpPr>
              <p:grpSpPr>
                <a:xfrm>
                  <a:off x="1221892" y="2965085"/>
                  <a:ext cx="180638" cy="540000"/>
                  <a:chOff x="1800730" y="1286257"/>
                  <a:chExt cx="180638" cy="540000"/>
                </a:xfrm>
                <a:solidFill>
                  <a:srgbClr val="FFFFFF"/>
                </a:solidFill>
              </p:grpSpPr>
              <p:sp>
                <p:nvSpPr>
                  <p:cNvPr id="471" name="직사각형 470"/>
                  <p:cNvSpPr/>
                  <p:nvPr/>
                </p:nvSpPr>
                <p:spPr>
                  <a:xfrm>
                    <a:off x="1801368" y="1286257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72" name="직사각형 471"/>
                  <p:cNvSpPr/>
                  <p:nvPr/>
                </p:nvSpPr>
                <p:spPr>
                  <a:xfrm>
                    <a:off x="1800730" y="1466257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73" name="직사각형 472"/>
                  <p:cNvSpPr/>
                  <p:nvPr/>
                </p:nvSpPr>
                <p:spPr>
                  <a:xfrm>
                    <a:off x="1800730" y="1646257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461" name="그룹 460"/>
                <p:cNvGrpSpPr/>
                <p:nvPr/>
              </p:nvGrpSpPr>
              <p:grpSpPr>
                <a:xfrm>
                  <a:off x="1222565" y="1372139"/>
                  <a:ext cx="180638" cy="1085186"/>
                  <a:chOff x="1789563" y="721635"/>
                  <a:chExt cx="180638" cy="1085186"/>
                </a:xfrm>
                <a:solidFill>
                  <a:srgbClr val="FFFFFF"/>
                </a:solidFill>
              </p:grpSpPr>
              <p:sp>
                <p:nvSpPr>
                  <p:cNvPr id="465" name="직사각형 464"/>
                  <p:cNvSpPr/>
                  <p:nvPr/>
                </p:nvSpPr>
                <p:spPr>
                  <a:xfrm>
                    <a:off x="1789563" y="1626821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66" name="직사각형 465"/>
                  <p:cNvSpPr/>
                  <p:nvPr/>
                </p:nvSpPr>
                <p:spPr>
                  <a:xfrm>
                    <a:off x="1790201" y="721635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67" name="직사각형 466"/>
                  <p:cNvSpPr/>
                  <p:nvPr/>
                </p:nvSpPr>
                <p:spPr>
                  <a:xfrm>
                    <a:off x="1789563" y="901635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68" name="직사각형 467"/>
                  <p:cNvSpPr/>
                  <p:nvPr/>
                </p:nvSpPr>
                <p:spPr>
                  <a:xfrm>
                    <a:off x="1789563" y="1081635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69" name="직사각형 468"/>
                  <p:cNvSpPr/>
                  <p:nvPr/>
                </p:nvSpPr>
                <p:spPr>
                  <a:xfrm>
                    <a:off x="1789563" y="1261635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70" name="직사각형 469"/>
                  <p:cNvSpPr/>
                  <p:nvPr/>
                </p:nvSpPr>
                <p:spPr>
                  <a:xfrm>
                    <a:off x="1789563" y="1445216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462" name="타원 461"/>
                <p:cNvSpPr/>
                <p:nvPr/>
              </p:nvSpPr>
              <p:spPr>
                <a:xfrm>
                  <a:off x="1294211" y="2560930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3" name="타원 462"/>
                <p:cNvSpPr/>
                <p:nvPr/>
              </p:nvSpPr>
              <p:spPr>
                <a:xfrm>
                  <a:off x="1294211" y="2705896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4" name="타원 463"/>
                <p:cNvSpPr/>
                <p:nvPr/>
              </p:nvSpPr>
              <p:spPr>
                <a:xfrm>
                  <a:off x="1294211" y="2850424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30" name="그룹 429"/>
              <p:cNvGrpSpPr/>
              <p:nvPr/>
            </p:nvGrpSpPr>
            <p:grpSpPr>
              <a:xfrm>
                <a:off x="1952175" y="1368472"/>
                <a:ext cx="181311" cy="2132946"/>
                <a:chOff x="1221892" y="1372139"/>
                <a:chExt cx="181311" cy="2132946"/>
              </a:xfrm>
            </p:grpSpPr>
            <p:grpSp>
              <p:nvGrpSpPr>
                <p:cNvPr id="446" name="그룹 445"/>
                <p:cNvGrpSpPr/>
                <p:nvPr/>
              </p:nvGrpSpPr>
              <p:grpSpPr>
                <a:xfrm>
                  <a:off x="1221892" y="2965085"/>
                  <a:ext cx="180638" cy="540000"/>
                  <a:chOff x="1800730" y="1286257"/>
                  <a:chExt cx="180638" cy="540000"/>
                </a:xfrm>
                <a:solidFill>
                  <a:srgbClr val="FFFFFF"/>
                </a:solidFill>
              </p:grpSpPr>
              <p:sp>
                <p:nvSpPr>
                  <p:cNvPr id="457" name="직사각형 456"/>
                  <p:cNvSpPr/>
                  <p:nvPr/>
                </p:nvSpPr>
                <p:spPr>
                  <a:xfrm>
                    <a:off x="1801368" y="1286257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58" name="직사각형 457"/>
                  <p:cNvSpPr/>
                  <p:nvPr/>
                </p:nvSpPr>
                <p:spPr>
                  <a:xfrm>
                    <a:off x="1800730" y="1466257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59" name="직사각형 458"/>
                  <p:cNvSpPr/>
                  <p:nvPr/>
                </p:nvSpPr>
                <p:spPr>
                  <a:xfrm>
                    <a:off x="1800730" y="1646257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447" name="그룹 446"/>
                <p:cNvGrpSpPr/>
                <p:nvPr/>
              </p:nvGrpSpPr>
              <p:grpSpPr>
                <a:xfrm>
                  <a:off x="1222565" y="1372139"/>
                  <a:ext cx="180638" cy="1085186"/>
                  <a:chOff x="1789563" y="721635"/>
                  <a:chExt cx="180638" cy="1085186"/>
                </a:xfrm>
                <a:solidFill>
                  <a:srgbClr val="FFFFFF"/>
                </a:solidFill>
              </p:grpSpPr>
              <p:sp>
                <p:nvSpPr>
                  <p:cNvPr id="451" name="직사각형 450"/>
                  <p:cNvSpPr/>
                  <p:nvPr/>
                </p:nvSpPr>
                <p:spPr>
                  <a:xfrm>
                    <a:off x="1789563" y="1626821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52" name="직사각형 451"/>
                  <p:cNvSpPr/>
                  <p:nvPr/>
                </p:nvSpPr>
                <p:spPr>
                  <a:xfrm>
                    <a:off x="1790201" y="721635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53" name="직사각형 452"/>
                  <p:cNvSpPr/>
                  <p:nvPr/>
                </p:nvSpPr>
                <p:spPr>
                  <a:xfrm>
                    <a:off x="1789563" y="901635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54" name="직사각형 453"/>
                  <p:cNvSpPr/>
                  <p:nvPr/>
                </p:nvSpPr>
                <p:spPr>
                  <a:xfrm>
                    <a:off x="1789563" y="1081635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55" name="직사각형 454"/>
                  <p:cNvSpPr/>
                  <p:nvPr/>
                </p:nvSpPr>
                <p:spPr>
                  <a:xfrm>
                    <a:off x="1789563" y="1261635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56" name="직사각형 455"/>
                  <p:cNvSpPr/>
                  <p:nvPr/>
                </p:nvSpPr>
                <p:spPr>
                  <a:xfrm>
                    <a:off x="1789563" y="1445216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448" name="타원 447"/>
                <p:cNvSpPr/>
                <p:nvPr/>
              </p:nvSpPr>
              <p:spPr>
                <a:xfrm>
                  <a:off x="1294211" y="2560930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9" name="타원 448"/>
                <p:cNvSpPr/>
                <p:nvPr/>
              </p:nvSpPr>
              <p:spPr>
                <a:xfrm>
                  <a:off x="1294211" y="2705896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0" name="타원 449"/>
                <p:cNvSpPr/>
                <p:nvPr/>
              </p:nvSpPr>
              <p:spPr>
                <a:xfrm>
                  <a:off x="1294211" y="2850424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31" name="그룹 430"/>
              <p:cNvGrpSpPr/>
              <p:nvPr/>
            </p:nvGrpSpPr>
            <p:grpSpPr>
              <a:xfrm>
                <a:off x="2023723" y="1279671"/>
                <a:ext cx="181311" cy="2132946"/>
                <a:chOff x="1221892" y="1372139"/>
                <a:chExt cx="181311" cy="2132946"/>
              </a:xfrm>
            </p:grpSpPr>
            <p:grpSp>
              <p:nvGrpSpPr>
                <p:cNvPr id="432" name="그룹 431"/>
                <p:cNvGrpSpPr/>
                <p:nvPr/>
              </p:nvGrpSpPr>
              <p:grpSpPr>
                <a:xfrm>
                  <a:off x="1221892" y="2965085"/>
                  <a:ext cx="180638" cy="540000"/>
                  <a:chOff x="1800730" y="1286257"/>
                  <a:chExt cx="180638" cy="540000"/>
                </a:xfrm>
                <a:solidFill>
                  <a:srgbClr val="FFFFFF"/>
                </a:solidFill>
              </p:grpSpPr>
              <p:sp>
                <p:nvSpPr>
                  <p:cNvPr id="443" name="직사각형 442"/>
                  <p:cNvSpPr/>
                  <p:nvPr/>
                </p:nvSpPr>
                <p:spPr>
                  <a:xfrm>
                    <a:off x="1801368" y="1286257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44" name="직사각형 443"/>
                  <p:cNvSpPr/>
                  <p:nvPr/>
                </p:nvSpPr>
                <p:spPr>
                  <a:xfrm>
                    <a:off x="1800730" y="1466257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45" name="직사각형 444"/>
                  <p:cNvSpPr/>
                  <p:nvPr/>
                </p:nvSpPr>
                <p:spPr>
                  <a:xfrm>
                    <a:off x="1800730" y="1646257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433" name="그룹 432"/>
                <p:cNvGrpSpPr/>
                <p:nvPr/>
              </p:nvGrpSpPr>
              <p:grpSpPr>
                <a:xfrm>
                  <a:off x="1222565" y="1372139"/>
                  <a:ext cx="180638" cy="1085186"/>
                  <a:chOff x="1789563" y="721635"/>
                  <a:chExt cx="180638" cy="1085186"/>
                </a:xfrm>
                <a:solidFill>
                  <a:srgbClr val="FFFFFF"/>
                </a:solidFill>
              </p:grpSpPr>
              <p:sp>
                <p:nvSpPr>
                  <p:cNvPr id="437" name="직사각형 436"/>
                  <p:cNvSpPr/>
                  <p:nvPr/>
                </p:nvSpPr>
                <p:spPr>
                  <a:xfrm>
                    <a:off x="1789563" y="1626821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38" name="직사각형 437"/>
                  <p:cNvSpPr/>
                  <p:nvPr/>
                </p:nvSpPr>
                <p:spPr>
                  <a:xfrm>
                    <a:off x="1790201" y="721635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39" name="직사각형 438"/>
                  <p:cNvSpPr/>
                  <p:nvPr/>
                </p:nvSpPr>
                <p:spPr>
                  <a:xfrm>
                    <a:off x="1789563" y="901635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40" name="직사각형 439"/>
                  <p:cNvSpPr/>
                  <p:nvPr/>
                </p:nvSpPr>
                <p:spPr>
                  <a:xfrm>
                    <a:off x="1789563" y="1081635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41" name="직사각형 440"/>
                  <p:cNvSpPr/>
                  <p:nvPr/>
                </p:nvSpPr>
                <p:spPr>
                  <a:xfrm>
                    <a:off x="1789563" y="1261635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42" name="직사각형 441"/>
                  <p:cNvSpPr/>
                  <p:nvPr/>
                </p:nvSpPr>
                <p:spPr>
                  <a:xfrm>
                    <a:off x="1789563" y="1445216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434" name="타원 433"/>
                <p:cNvSpPr/>
                <p:nvPr/>
              </p:nvSpPr>
              <p:spPr>
                <a:xfrm>
                  <a:off x="1294211" y="2560930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5" name="타원 434"/>
                <p:cNvSpPr/>
                <p:nvPr/>
              </p:nvSpPr>
              <p:spPr>
                <a:xfrm>
                  <a:off x="1294211" y="2705896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6" name="타원 435"/>
                <p:cNvSpPr/>
                <p:nvPr/>
              </p:nvSpPr>
              <p:spPr>
                <a:xfrm>
                  <a:off x="1294211" y="2850424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238" name="직사각형 237"/>
            <p:cNvSpPr/>
            <p:nvPr/>
          </p:nvSpPr>
          <p:spPr>
            <a:xfrm>
              <a:off x="2014050" y="2751156"/>
              <a:ext cx="252000" cy="6120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9" name="직선 화살표 연결선 238"/>
            <p:cNvCxnSpPr/>
            <p:nvPr/>
          </p:nvCxnSpPr>
          <p:spPr>
            <a:xfrm>
              <a:off x="3279173" y="3244550"/>
              <a:ext cx="36359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TextBox 239"/>
            <p:cNvSpPr txBox="1"/>
            <p:nvPr/>
          </p:nvSpPr>
          <p:spPr>
            <a:xfrm>
              <a:off x="3038772" y="2963804"/>
              <a:ext cx="8556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flatten</a:t>
              </a:r>
              <a:endPara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41" name="그룹 240"/>
            <p:cNvGrpSpPr/>
            <p:nvPr/>
          </p:nvGrpSpPr>
          <p:grpSpPr>
            <a:xfrm rot="5400000">
              <a:off x="3005333" y="3110301"/>
              <a:ext cx="56532" cy="300362"/>
              <a:chOff x="6683821" y="2267467"/>
              <a:chExt cx="45719" cy="242911"/>
            </a:xfrm>
          </p:grpSpPr>
          <p:sp>
            <p:nvSpPr>
              <p:cNvPr id="426" name="타원 425"/>
              <p:cNvSpPr/>
              <p:nvPr/>
            </p:nvSpPr>
            <p:spPr>
              <a:xfrm>
                <a:off x="6683821" y="226746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7" name="타원 426"/>
              <p:cNvSpPr/>
              <p:nvPr/>
            </p:nvSpPr>
            <p:spPr>
              <a:xfrm>
                <a:off x="6683821" y="236606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8" name="타원 427"/>
              <p:cNvSpPr/>
              <p:nvPr/>
            </p:nvSpPr>
            <p:spPr>
              <a:xfrm>
                <a:off x="6683821" y="246465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2" name="직사각형 241"/>
            <p:cNvSpPr/>
            <p:nvPr/>
          </p:nvSpPr>
          <p:spPr>
            <a:xfrm>
              <a:off x="2556954" y="2933403"/>
              <a:ext cx="252000" cy="2520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3" name="직선 연결선 242"/>
            <p:cNvCxnSpPr/>
            <p:nvPr/>
          </p:nvCxnSpPr>
          <p:spPr>
            <a:xfrm>
              <a:off x="2257200" y="2746577"/>
              <a:ext cx="296333" cy="18682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직선 연결선 243"/>
            <p:cNvCxnSpPr/>
            <p:nvPr/>
          </p:nvCxnSpPr>
          <p:spPr>
            <a:xfrm flipV="1">
              <a:off x="2261625" y="3187529"/>
              <a:ext cx="291908" cy="17146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직사각형 244"/>
            <p:cNvSpPr/>
            <p:nvPr/>
          </p:nvSpPr>
          <p:spPr>
            <a:xfrm>
              <a:off x="2017555" y="2216480"/>
              <a:ext cx="252000" cy="2520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807260" y="4899426"/>
              <a:ext cx="13060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1D curve data</a:t>
              </a:r>
              <a:endPara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1848891" y="1877498"/>
              <a:ext cx="18752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1D Convolutional layer</a:t>
              </a:r>
              <a:endPara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48" name="그룹 247"/>
            <p:cNvGrpSpPr/>
            <p:nvPr/>
          </p:nvGrpSpPr>
          <p:grpSpPr>
            <a:xfrm>
              <a:off x="1296862" y="1723261"/>
              <a:ext cx="255751" cy="3048196"/>
              <a:chOff x="1306006" y="845437"/>
              <a:chExt cx="255751" cy="3048196"/>
            </a:xfrm>
          </p:grpSpPr>
          <p:grpSp>
            <p:nvGrpSpPr>
              <p:cNvPr id="388" name="그룹 387"/>
              <p:cNvGrpSpPr/>
              <p:nvPr/>
            </p:nvGrpSpPr>
            <p:grpSpPr>
              <a:xfrm>
                <a:off x="1379453" y="880980"/>
                <a:ext cx="182304" cy="3012653"/>
                <a:chOff x="859571" y="544502"/>
                <a:chExt cx="182304" cy="3012653"/>
              </a:xfrm>
            </p:grpSpPr>
            <p:grpSp>
              <p:nvGrpSpPr>
                <p:cNvPr id="403" name="그룹 402"/>
                <p:cNvGrpSpPr/>
                <p:nvPr/>
              </p:nvGrpSpPr>
              <p:grpSpPr>
                <a:xfrm>
                  <a:off x="861237" y="544502"/>
                  <a:ext cx="180638" cy="1085186"/>
                  <a:chOff x="1789563" y="721635"/>
                  <a:chExt cx="180638" cy="1085186"/>
                </a:xfrm>
                <a:solidFill>
                  <a:srgbClr val="FFFFFF"/>
                </a:solidFill>
              </p:grpSpPr>
              <p:sp>
                <p:nvSpPr>
                  <p:cNvPr id="420" name="직사각형 419"/>
                  <p:cNvSpPr/>
                  <p:nvPr/>
                </p:nvSpPr>
                <p:spPr>
                  <a:xfrm>
                    <a:off x="1789563" y="1626821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21" name="직사각형 420"/>
                  <p:cNvSpPr/>
                  <p:nvPr/>
                </p:nvSpPr>
                <p:spPr>
                  <a:xfrm>
                    <a:off x="1790201" y="721635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22" name="직사각형 421"/>
                  <p:cNvSpPr/>
                  <p:nvPr/>
                </p:nvSpPr>
                <p:spPr>
                  <a:xfrm>
                    <a:off x="1789563" y="901635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23" name="직사각형 422"/>
                  <p:cNvSpPr/>
                  <p:nvPr/>
                </p:nvSpPr>
                <p:spPr>
                  <a:xfrm>
                    <a:off x="1789563" y="1081635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24" name="직사각형 423"/>
                  <p:cNvSpPr/>
                  <p:nvPr/>
                </p:nvSpPr>
                <p:spPr>
                  <a:xfrm>
                    <a:off x="1789563" y="1261635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25" name="직사각형 424"/>
                  <p:cNvSpPr/>
                  <p:nvPr/>
                </p:nvSpPr>
                <p:spPr>
                  <a:xfrm>
                    <a:off x="1789563" y="1445216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404" name="그룹 403"/>
                <p:cNvGrpSpPr/>
                <p:nvPr/>
              </p:nvGrpSpPr>
              <p:grpSpPr>
                <a:xfrm>
                  <a:off x="932918" y="2239838"/>
                  <a:ext cx="36000" cy="325494"/>
                  <a:chOff x="932883" y="1733293"/>
                  <a:chExt cx="36000" cy="325494"/>
                </a:xfrm>
              </p:grpSpPr>
              <p:sp>
                <p:nvSpPr>
                  <p:cNvPr id="417" name="타원 416"/>
                  <p:cNvSpPr/>
                  <p:nvPr/>
                </p:nvSpPr>
                <p:spPr>
                  <a:xfrm>
                    <a:off x="932883" y="1733293"/>
                    <a:ext cx="36000" cy="3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18" name="타원 417"/>
                  <p:cNvSpPr/>
                  <p:nvPr/>
                </p:nvSpPr>
                <p:spPr>
                  <a:xfrm>
                    <a:off x="932883" y="1878259"/>
                    <a:ext cx="36000" cy="3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19" name="타원 418"/>
                  <p:cNvSpPr/>
                  <p:nvPr/>
                </p:nvSpPr>
                <p:spPr>
                  <a:xfrm>
                    <a:off x="932883" y="2022787"/>
                    <a:ext cx="36000" cy="3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405" name="그룹 404"/>
                <p:cNvGrpSpPr/>
                <p:nvPr/>
              </p:nvGrpSpPr>
              <p:grpSpPr>
                <a:xfrm>
                  <a:off x="859571" y="2657155"/>
                  <a:ext cx="180638" cy="900000"/>
                  <a:chOff x="1102761" y="3203755"/>
                  <a:chExt cx="180638" cy="900000"/>
                </a:xfrm>
              </p:grpSpPr>
              <p:grpSp>
                <p:nvGrpSpPr>
                  <p:cNvPr id="410" name="그룹 409"/>
                  <p:cNvGrpSpPr/>
                  <p:nvPr/>
                </p:nvGrpSpPr>
                <p:grpSpPr>
                  <a:xfrm>
                    <a:off x="1102761" y="3203755"/>
                    <a:ext cx="180000" cy="360000"/>
                    <a:chOff x="1128012" y="3206637"/>
                    <a:chExt cx="180000" cy="360000"/>
                  </a:xfrm>
                </p:grpSpPr>
                <p:sp>
                  <p:nvSpPr>
                    <p:cNvPr id="415" name="직사각형 414"/>
                    <p:cNvSpPr/>
                    <p:nvPr/>
                  </p:nvSpPr>
                  <p:spPr>
                    <a:xfrm>
                      <a:off x="1128012" y="3206637"/>
                      <a:ext cx="180000" cy="1800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16" name="직사각형 415"/>
                    <p:cNvSpPr/>
                    <p:nvPr/>
                  </p:nvSpPr>
                  <p:spPr>
                    <a:xfrm>
                      <a:off x="1128012" y="3386637"/>
                      <a:ext cx="180000" cy="1800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411" name="그룹 410"/>
                  <p:cNvGrpSpPr/>
                  <p:nvPr/>
                </p:nvGrpSpPr>
                <p:grpSpPr>
                  <a:xfrm>
                    <a:off x="1102761" y="3563755"/>
                    <a:ext cx="180638" cy="540000"/>
                    <a:chOff x="1800730" y="1286257"/>
                    <a:chExt cx="180638" cy="540000"/>
                  </a:xfrm>
                  <a:solidFill>
                    <a:srgbClr val="FFFFFF"/>
                  </a:solidFill>
                </p:grpSpPr>
                <p:sp>
                  <p:nvSpPr>
                    <p:cNvPr id="412" name="직사각형 411"/>
                    <p:cNvSpPr/>
                    <p:nvPr/>
                  </p:nvSpPr>
                  <p:spPr>
                    <a:xfrm>
                      <a:off x="1801368" y="1286257"/>
                      <a:ext cx="180000" cy="180000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13" name="직사각형 412"/>
                    <p:cNvSpPr/>
                    <p:nvPr/>
                  </p:nvSpPr>
                  <p:spPr>
                    <a:xfrm>
                      <a:off x="1800730" y="1466257"/>
                      <a:ext cx="180000" cy="180000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14" name="직사각형 413"/>
                    <p:cNvSpPr/>
                    <p:nvPr/>
                  </p:nvSpPr>
                  <p:spPr>
                    <a:xfrm>
                      <a:off x="1800730" y="1646257"/>
                      <a:ext cx="180000" cy="180000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grpSp>
              <p:nvGrpSpPr>
                <p:cNvPr id="406" name="그룹 405"/>
                <p:cNvGrpSpPr/>
                <p:nvPr/>
              </p:nvGrpSpPr>
              <p:grpSpPr>
                <a:xfrm>
                  <a:off x="860918" y="1624800"/>
                  <a:ext cx="180638" cy="540000"/>
                  <a:chOff x="1800730" y="1286257"/>
                  <a:chExt cx="180638" cy="540000"/>
                </a:xfrm>
                <a:solidFill>
                  <a:srgbClr val="FFFFFF"/>
                </a:solidFill>
              </p:grpSpPr>
              <p:sp>
                <p:nvSpPr>
                  <p:cNvPr id="407" name="직사각형 406"/>
                  <p:cNvSpPr/>
                  <p:nvPr/>
                </p:nvSpPr>
                <p:spPr>
                  <a:xfrm>
                    <a:off x="1801368" y="1286257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08" name="직사각형 407"/>
                  <p:cNvSpPr/>
                  <p:nvPr/>
                </p:nvSpPr>
                <p:spPr>
                  <a:xfrm>
                    <a:off x="1800730" y="1466257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09" name="직사각형 408"/>
                  <p:cNvSpPr/>
                  <p:nvPr/>
                </p:nvSpPr>
                <p:spPr>
                  <a:xfrm>
                    <a:off x="1800730" y="1646257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9" name="TextBox 388"/>
                  <p:cNvSpPr txBox="1"/>
                  <p:nvPr/>
                </p:nvSpPr>
                <p:spPr>
                  <a:xfrm>
                    <a:off x="1312112" y="845437"/>
                    <a:ext cx="243271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000" b="1" dirty="0"/>
                  </a:p>
                </p:txBody>
              </p:sp>
            </mc:Choice>
            <mc:Fallback xmlns="">
              <p:sp>
                <p:nvSpPr>
                  <p:cNvPr id="749" name="TextBox 7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2112" y="845437"/>
                    <a:ext cx="243271" cy="21544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0" name="TextBox 389"/>
                  <p:cNvSpPr txBox="1"/>
                  <p:nvPr/>
                </p:nvSpPr>
                <p:spPr>
                  <a:xfrm>
                    <a:off x="1315011" y="1025466"/>
                    <a:ext cx="243271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000" b="1" dirty="0"/>
                  </a:p>
                </p:txBody>
              </p:sp>
            </mc:Choice>
            <mc:Fallback xmlns="">
              <p:sp>
                <p:nvSpPr>
                  <p:cNvPr id="750" name="TextBox 7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5011" y="1025466"/>
                    <a:ext cx="243271" cy="21544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1" name="TextBox 390"/>
                  <p:cNvSpPr txBox="1"/>
                  <p:nvPr/>
                </p:nvSpPr>
                <p:spPr>
                  <a:xfrm>
                    <a:off x="1312111" y="1195083"/>
                    <a:ext cx="243271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000" b="1" dirty="0"/>
                  </a:p>
                </p:txBody>
              </p:sp>
            </mc:Choice>
            <mc:Fallback xmlns="">
              <p:sp>
                <p:nvSpPr>
                  <p:cNvPr id="751" name="TextBox 7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2111" y="1195083"/>
                    <a:ext cx="243271" cy="21544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2" name="TextBox 391"/>
                  <p:cNvSpPr txBox="1"/>
                  <p:nvPr/>
                </p:nvSpPr>
                <p:spPr>
                  <a:xfrm>
                    <a:off x="1306180" y="1384260"/>
                    <a:ext cx="243271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000" b="1" dirty="0"/>
                  </a:p>
                </p:txBody>
              </p:sp>
            </mc:Choice>
            <mc:Fallback xmlns="">
              <p:sp>
                <p:nvSpPr>
                  <p:cNvPr id="752" name="TextBox 7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6180" y="1384260"/>
                    <a:ext cx="243271" cy="21544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3" name="TextBox 392"/>
                  <p:cNvSpPr txBox="1"/>
                  <p:nvPr/>
                </p:nvSpPr>
                <p:spPr>
                  <a:xfrm>
                    <a:off x="1306180" y="2104590"/>
                    <a:ext cx="243271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000" b="1" dirty="0"/>
                  </a:p>
                </p:txBody>
              </p:sp>
            </mc:Choice>
            <mc:Fallback xmlns="">
              <p:sp>
                <p:nvSpPr>
                  <p:cNvPr id="753" name="TextBox 7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6180" y="2104590"/>
                    <a:ext cx="243271" cy="21544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4" name="TextBox 393"/>
                  <p:cNvSpPr txBox="1"/>
                  <p:nvPr/>
                </p:nvSpPr>
                <p:spPr>
                  <a:xfrm>
                    <a:off x="1309900" y="1928841"/>
                    <a:ext cx="243271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000" b="1" dirty="0"/>
                  </a:p>
                </p:txBody>
              </p:sp>
            </mc:Choice>
            <mc:Fallback xmlns="">
              <p:sp>
                <p:nvSpPr>
                  <p:cNvPr id="754" name="TextBox 7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9900" y="1928841"/>
                    <a:ext cx="243271" cy="21544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5" name="TextBox 394"/>
                  <p:cNvSpPr txBox="1"/>
                  <p:nvPr/>
                </p:nvSpPr>
                <p:spPr>
                  <a:xfrm>
                    <a:off x="1309408" y="1740695"/>
                    <a:ext cx="243271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000" b="1" dirty="0"/>
                  </a:p>
                </p:txBody>
              </p:sp>
            </mc:Choice>
            <mc:Fallback xmlns="">
              <p:sp>
                <p:nvSpPr>
                  <p:cNvPr id="756" name="TextBox 7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9408" y="1740695"/>
                    <a:ext cx="243271" cy="21544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6" name="TextBox 395"/>
                  <p:cNvSpPr txBox="1"/>
                  <p:nvPr/>
                </p:nvSpPr>
                <p:spPr>
                  <a:xfrm>
                    <a:off x="1306972" y="1569478"/>
                    <a:ext cx="243271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000" b="1" dirty="0"/>
                  </a:p>
                </p:txBody>
              </p:sp>
            </mc:Choice>
            <mc:Fallback xmlns="">
              <p:sp>
                <p:nvSpPr>
                  <p:cNvPr id="757" name="TextBox 7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6972" y="1569478"/>
                    <a:ext cx="243271" cy="21544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7" name="TextBox 396"/>
                  <p:cNvSpPr txBox="1"/>
                  <p:nvPr/>
                </p:nvSpPr>
                <p:spPr>
                  <a:xfrm>
                    <a:off x="1310450" y="2286307"/>
                    <a:ext cx="243271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000" b="1" dirty="0"/>
                  </a:p>
                </p:txBody>
              </p:sp>
            </mc:Choice>
            <mc:Fallback xmlns="">
              <p:sp>
                <p:nvSpPr>
                  <p:cNvPr id="758" name="TextBox 7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0450" y="2286307"/>
                    <a:ext cx="243271" cy="21544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8" name="TextBox 397"/>
                  <p:cNvSpPr txBox="1"/>
                  <p:nvPr/>
                </p:nvSpPr>
                <p:spPr>
                  <a:xfrm>
                    <a:off x="1306180" y="3678189"/>
                    <a:ext cx="243271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𝟑𝟏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000" b="1" dirty="0"/>
                  </a:p>
                </p:txBody>
              </p:sp>
            </mc:Choice>
            <mc:Fallback xmlns="">
              <p:sp>
                <p:nvSpPr>
                  <p:cNvPr id="759" name="TextBox 7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6180" y="3678189"/>
                    <a:ext cx="243271" cy="21544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75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9" name="TextBox 398"/>
                  <p:cNvSpPr txBox="1"/>
                  <p:nvPr/>
                </p:nvSpPr>
                <p:spPr>
                  <a:xfrm>
                    <a:off x="1309136" y="3312530"/>
                    <a:ext cx="243271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𝟐𝟗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000" b="1" dirty="0"/>
                  </a:p>
                </p:txBody>
              </p:sp>
            </mc:Choice>
            <mc:Fallback xmlns="">
              <p:sp>
                <p:nvSpPr>
                  <p:cNvPr id="764" name="TextBox 7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9136" y="3312530"/>
                    <a:ext cx="243271" cy="21544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1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0" name="TextBox 399"/>
                  <p:cNvSpPr txBox="1"/>
                  <p:nvPr/>
                </p:nvSpPr>
                <p:spPr>
                  <a:xfrm>
                    <a:off x="1306179" y="3496472"/>
                    <a:ext cx="243271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𝟑𝟎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000" b="1" dirty="0"/>
                  </a:p>
                </p:txBody>
              </p:sp>
            </mc:Choice>
            <mc:Fallback xmlns="">
              <p:sp>
                <p:nvSpPr>
                  <p:cNvPr id="765" name="TextBox 7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6179" y="3496472"/>
                    <a:ext cx="243271" cy="21544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r="-75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1" name="TextBox 400"/>
                  <p:cNvSpPr txBox="1"/>
                  <p:nvPr/>
                </p:nvSpPr>
                <p:spPr>
                  <a:xfrm>
                    <a:off x="1306006" y="3130813"/>
                    <a:ext cx="243271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𝟐𝟖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000" b="1" dirty="0"/>
                  </a:p>
                </p:txBody>
              </p:sp>
            </mc:Choice>
            <mc:Fallback xmlns="">
              <p:sp>
                <p:nvSpPr>
                  <p:cNvPr id="766" name="TextBox 7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6006" y="3130813"/>
                    <a:ext cx="243271" cy="21544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r="-75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2" name="TextBox 401"/>
                  <p:cNvSpPr txBox="1"/>
                  <p:nvPr/>
                </p:nvSpPr>
                <p:spPr>
                  <a:xfrm>
                    <a:off x="1308741" y="2954501"/>
                    <a:ext cx="243271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𝟐𝟕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000" b="1" dirty="0"/>
                  </a:p>
                </p:txBody>
              </p:sp>
            </mc:Choice>
            <mc:Fallback xmlns="">
              <p:sp>
                <p:nvSpPr>
                  <p:cNvPr id="767" name="TextBox 7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8741" y="2954501"/>
                    <a:ext cx="243271" cy="21544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r="-1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49" name="직사각형 248"/>
            <p:cNvSpPr/>
            <p:nvPr/>
          </p:nvSpPr>
          <p:spPr>
            <a:xfrm>
              <a:off x="1334629" y="2086144"/>
              <a:ext cx="252000" cy="6120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0" name="직선 연결선 249"/>
            <p:cNvCxnSpPr/>
            <p:nvPr/>
          </p:nvCxnSpPr>
          <p:spPr>
            <a:xfrm>
              <a:off x="1584553" y="2083023"/>
              <a:ext cx="433002" cy="13345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 250"/>
            <p:cNvCxnSpPr/>
            <p:nvPr/>
          </p:nvCxnSpPr>
          <p:spPr>
            <a:xfrm flipV="1">
              <a:off x="1583604" y="2468480"/>
              <a:ext cx="442409" cy="22733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2" name="그룹 251"/>
            <p:cNvGrpSpPr/>
            <p:nvPr/>
          </p:nvGrpSpPr>
          <p:grpSpPr>
            <a:xfrm>
              <a:off x="8882271" y="2546627"/>
              <a:ext cx="356560" cy="1914299"/>
              <a:chOff x="2641889" y="1298612"/>
              <a:chExt cx="356560" cy="1914299"/>
            </a:xfrm>
          </p:grpSpPr>
          <p:grpSp>
            <p:nvGrpSpPr>
              <p:cNvPr id="355" name="그룹 354"/>
              <p:cNvGrpSpPr/>
              <p:nvPr/>
            </p:nvGrpSpPr>
            <p:grpSpPr>
              <a:xfrm>
                <a:off x="2641889" y="1460825"/>
                <a:ext cx="185658" cy="1752086"/>
                <a:chOff x="2580285" y="1218425"/>
                <a:chExt cx="185658" cy="1752086"/>
              </a:xfrm>
            </p:grpSpPr>
            <p:sp>
              <p:nvSpPr>
                <p:cNvPr id="378" name="직사각형 377"/>
                <p:cNvSpPr/>
                <p:nvPr/>
              </p:nvSpPr>
              <p:spPr>
                <a:xfrm>
                  <a:off x="2580923" y="2610511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9" name="직사각형 378"/>
                <p:cNvSpPr/>
                <p:nvPr/>
              </p:nvSpPr>
              <p:spPr>
                <a:xfrm>
                  <a:off x="2580285" y="2790511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0" name="직사각형 379"/>
                <p:cNvSpPr/>
                <p:nvPr/>
              </p:nvSpPr>
              <p:spPr>
                <a:xfrm>
                  <a:off x="2585943" y="1218425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1" name="직사각형 380"/>
                <p:cNvSpPr/>
                <p:nvPr/>
              </p:nvSpPr>
              <p:spPr>
                <a:xfrm>
                  <a:off x="2585305" y="1398425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2" name="직사각형 381"/>
                <p:cNvSpPr/>
                <p:nvPr/>
              </p:nvSpPr>
              <p:spPr>
                <a:xfrm>
                  <a:off x="2585305" y="1578425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3" name="직사각형 382"/>
                <p:cNvSpPr/>
                <p:nvPr/>
              </p:nvSpPr>
              <p:spPr>
                <a:xfrm>
                  <a:off x="2585305" y="1758425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4" name="직사각형 383"/>
                <p:cNvSpPr/>
                <p:nvPr/>
              </p:nvSpPr>
              <p:spPr>
                <a:xfrm>
                  <a:off x="2585305" y="1942006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5" name="타원 384"/>
                <p:cNvSpPr/>
                <p:nvPr/>
              </p:nvSpPr>
              <p:spPr>
                <a:xfrm>
                  <a:off x="2652604" y="2206356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6" name="타원 385"/>
                <p:cNvSpPr/>
                <p:nvPr/>
              </p:nvSpPr>
              <p:spPr>
                <a:xfrm>
                  <a:off x="2652604" y="2351322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7" name="타원 386"/>
                <p:cNvSpPr/>
                <p:nvPr/>
              </p:nvSpPr>
              <p:spPr>
                <a:xfrm>
                  <a:off x="2652604" y="2495850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56" name="그룹 355"/>
              <p:cNvGrpSpPr/>
              <p:nvPr/>
            </p:nvGrpSpPr>
            <p:grpSpPr>
              <a:xfrm>
                <a:off x="2732685" y="1370825"/>
                <a:ext cx="185658" cy="1752086"/>
                <a:chOff x="2580285" y="1218425"/>
                <a:chExt cx="185658" cy="1752086"/>
              </a:xfrm>
            </p:grpSpPr>
            <p:sp>
              <p:nvSpPr>
                <p:cNvPr id="368" name="직사각형 367"/>
                <p:cNvSpPr/>
                <p:nvPr/>
              </p:nvSpPr>
              <p:spPr>
                <a:xfrm>
                  <a:off x="2580923" y="2610511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9" name="직사각형 368"/>
                <p:cNvSpPr/>
                <p:nvPr/>
              </p:nvSpPr>
              <p:spPr>
                <a:xfrm>
                  <a:off x="2580285" y="2790511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0" name="직사각형 369"/>
                <p:cNvSpPr/>
                <p:nvPr/>
              </p:nvSpPr>
              <p:spPr>
                <a:xfrm>
                  <a:off x="2585943" y="1218425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1" name="직사각형 370"/>
                <p:cNvSpPr/>
                <p:nvPr/>
              </p:nvSpPr>
              <p:spPr>
                <a:xfrm>
                  <a:off x="2585305" y="1398425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2" name="직사각형 371"/>
                <p:cNvSpPr/>
                <p:nvPr/>
              </p:nvSpPr>
              <p:spPr>
                <a:xfrm>
                  <a:off x="2585305" y="1578425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3" name="직사각형 372"/>
                <p:cNvSpPr/>
                <p:nvPr/>
              </p:nvSpPr>
              <p:spPr>
                <a:xfrm>
                  <a:off x="2585305" y="1758425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4" name="직사각형 373"/>
                <p:cNvSpPr/>
                <p:nvPr/>
              </p:nvSpPr>
              <p:spPr>
                <a:xfrm>
                  <a:off x="2585305" y="1942006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5" name="타원 374"/>
                <p:cNvSpPr/>
                <p:nvPr/>
              </p:nvSpPr>
              <p:spPr>
                <a:xfrm>
                  <a:off x="2652604" y="2206356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6" name="타원 375"/>
                <p:cNvSpPr/>
                <p:nvPr/>
              </p:nvSpPr>
              <p:spPr>
                <a:xfrm>
                  <a:off x="2652604" y="2351322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7" name="타원 376"/>
                <p:cNvSpPr/>
                <p:nvPr/>
              </p:nvSpPr>
              <p:spPr>
                <a:xfrm>
                  <a:off x="2652604" y="2495850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57" name="그룹 356"/>
              <p:cNvGrpSpPr/>
              <p:nvPr/>
            </p:nvGrpSpPr>
            <p:grpSpPr>
              <a:xfrm>
                <a:off x="2812791" y="1298612"/>
                <a:ext cx="185658" cy="1752086"/>
                <a:chOff x="2580285" y="1218425"/>
                <a:chExt cx="185658" cy="1752086"/>
              </a:xfrm>
            </p:grpSpPr>
            <p:sp>
              <p:nvSpPr>
                <p:cNvPr id="358" name="직사각형 357"/>
                <p:cNvSpPr/>
                <p:nvPr/>
              </p:nvSpPr>
              <p:spPr>
                <a:xfrm>
                  <a:off x="2580923" y="2610511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9" name="직사각형 358"/>
                <p:cNvSpPr/>
                <p:nvPr/>
              </p:nvSpPr>
              <p:spPr>
                <a:xfrm>
                  <a:off x="2580285" y="2790511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0" name="직사각형 359"/>
                <p:cNvSpPr/>
                <p:nvPr/>
              </p:nvSpPr>
              <p:spPr>
                <a:xfrm>
                  <a:off x="2585943" y="1218425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1" name="직사각형 360"/>
                <p:cNvSpPr/>
                <p:nvPr/>
              </p:nvSpPr>
              <p:spPr>
                <a:xfrm>
                  <a:off x="2585305" y="1398425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2" name="직사각형 361"/>
                <p:cNvSpPr/>
                <p:nvPr/>
              </p:nvSpPr>
              <p:spPr>
                <a:xfrm>
                  <a:off x="2585305" y="1578425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3" name="직사각형 362"/>
                <p:cNvSpPr/>
                <p:nvPr/>
              </p:nvSpPr>
              <p:spPr>
                <a:xfrm>
                  <a:off x="2585305" y="1758425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4" name="직사각형 363"/>
                <p:cNvSpPr/>
                <p:nvPr/>
              </p:nvSpPr>
              <p:spPr>
                <a:xfrm>
                  <a:off x="2585305" y="1942006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5" name="타원 364"/>
                <p:cNvSpPr/>
                <p:nvPr/>
              </p:nvSpPr>
              <p:spPr>
                <a:xfrm>
                  <a:off x="2652604" y="2206356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6" name="타원 365"/>
                <p:cNvSpPr/>
                <p:nvPr/>
              </p:nvSpPr>
              <p:spPr>
                <a:xfrm>
                  <a:off x="2652604" y="2351322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7" name="타원 366"/>
                <p:cNvSpPr/>
                <p:nvPr/>
              </p:nvSpPr>
              <p:spPr>
                <a:xfrm>
                  <a:off x="2652604" y="2495850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53" name="그룹 252"/>
            <p:cNvGrpSpPr/>
            <p:nvPr/>
          </p:nvGrpSpPr>
          <p:grpSpPr>
            <a:xfrm>
              <a:off x="9598583" y="2281975"/>
              <a:ext cx="320581" cy="2309771"/>
              <a:chOff x="1884453" y="1279671"/>
              <a:chExt cx="320581" cy="2309771"/>
            </a:xfrm>
          </p:grpSpPr>
          <p:grpSp>
            <p:nvGrpSpPr>
              <p:cNvPr id="310" name="그룹 309"/>
              <p:cNvGrpSpPr/>
              <p:nvPr/>
            </p:nvGrpSpPr>
            <p:grpSpPr>
              <a:xfrm>
                <a:off x="1884453" y="1456496"/>
                <a:ext cx="181311" cy="2132946"/>
                <a:chOff x="1221892" y="1372139"/>
                <a:chExt cx="181311" cy="2132946"/>
              </a:xfrm>
            </p:grpSpPr>
            <p:grpSp>
              <p:nvGrpSpPr>
                <p:cNvPr id="341" name="그룹 340"/>
                <p:cNvGrpSpPr/>
                <p:nvPr/>
              </p:nvGrpSpPr>
              <p:grpSpPr>
                <a:xfrm>
                  <a:off x="1221892" y="2965085"/>
                  <a:ext cx="180638" cy="540000"/>
                  <a:chOff x="1800730" y="1286257"/>
                  <a:chExt cx="180638" cy="540000"/>
                </a:xfrm>
                <a:solidFill>
                  <a:srgbClr val="FFFFFF"/>
                </a:solidFill>
              </p:grpSpPr>
              <p:sp>
                <p:nvSpPr>
                  <p:cNvPr id="352" name="직사각형 351"/>
                  <p:cNvSpPr/>
                  <p:nvPr/>
                </p:nvSpPr>
                <p:spPr>
                  <a:xfrm>
                    <a:off x="1801368" y="1286257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53" name="직사각형 352"/>
                  <p:cNvSpPr/>
                  <p:nvPr/>
                </p:nvSpPr>
                <p:spPr>
                  <a:xfrm>
                    <a:off x="1800730" y="1466257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54" name="직사각형 353"/>
                  <p:cNvSpPr/>
                  <p:nvPr/>
                </p:nvSpPr>
                <p:spPr>
                  <a:xfrm>
                    <a:off x="1800730" y="1646257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42" name="그룹 341"/>
                <p:cNvGrpSpPr/>
                <p:nvPr/>
              </p:nvGrpSpPr>
              <p:grpSpPr>
                <a:xfrm>
                  <a:off x="1222565" y="1372139"/>
                  <a:ext cx="180638" cy="1085186"/>
                  <a:chOff x="1789563" y="721635"/>
                  <a:chExt cx="180638" cy="1085186"/>
                </a:xfrm>
                <a:solidFill>
                  <a:srgbClr val="FFFFFF"/>
                </a:solidFill>
              </p:grpSpPr>
              <p:sp>
                <p:nvSpPr>
                  <p:cNvPr id="346" name="직사각형 345"/>
                  <p:cNvSpPr/>
                  <p:nvPr/>
                </p:nvSpPr>
                <p:spPr>
                  <a:xfrm>
                    <a:off x="1789563" y="1626821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47" name="직사각형 346"/>
                  <p:cNvSpPr/>
                  <p:nvPr/>
                </p:nvSpPr>
                <p:spPr>
                  <a:xfrm>
                    <a:off x="1790201" y="721635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48" name="직사각형 347"/>
                  <p:cNvSpPr/>
                  <p:nvPr/>
                </p:nvSpPr>
                <p:spPr>
                  <a:xfrm>
                    <a:off x="1789563" y="901635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49" name="직사각형 348"/>
                  <p:cNvSpPr/>
                  <p:nvPr/>
                </p:nvSpPr>
                <p:spPr>
                  <a:xfrm>
                    <a:off x="1789563" y="1081635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50" name="직사각형 349"/>
                  <p:cNvSpPr/>
                  <p:nvPr/>
                </p:nvSpPr>
                <p:spPr>
                  <a:xfrm>
                    <a:off x="1789563" y="1261635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51" name="직사각형 350"/>
                  <p:cNvSpPr/>
                  <p:nvPr/>
                </p:nvSpPr>
                <p:spPr>
                  <a:xfrm>
                    <a:off x="1789563" y="1445216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343" name="타원 342"/>
                <p:cNvSpPr/>
                <p:nvPr/>
              </p:nvSpPr>
              <p:spPr>
                <a:xfrm>
                  <a:off x="1294211" y="2560930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4" name="타원 343"/>
                <p:cNvSpPr/>
                <p:nvPr/>
              </p:nvSpPr>
              <p:spPr>
                <a:xfrm>
                  <a:off x="1294211" y="2705896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5" name="타원 344"/>
                <p:cNvSpPr/>
                <p:nvPr/>
              </p:nvSpPr>
              <p:spPr>
                <a:xfrm>
                  <a:off x="1294211" y="2850424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11" name="그룹 310"/>
              <p:cNvGrpSpPr/>
              <p:nvPr/>
            </p:nvGrpSpPr>
            <p:grpSpPr>
              <a:xfrm>
                <a:off x="1952175" y="1368472"/>
                <a:ext cx="181311" cy="2132946"/>
                <a:chOff x="1221892" y="1372139"/>
                <a:chExt cx="181311" cy="2132946"/>
              </a:xfrm>
            </p:grpSpPr>
            <p:grpSp>
              <p:nvGrpSpPr>
                <p:cNvPr id="327" name="그룹 326"/>
                <p:cNvGrpSpPr/>
                <p:nvPr/>
              </p:nvGrpSpPr>
              <p:grpSpPr>
                <a:xfrm>
                  <a:off x="1221892" y="2965085"/>
                  <a:ext cx="180638" cy="540000"/>
                  <a:chOff x="1800730" y="1286257"/>
                  <a:chExt cx="180638" cy="540000"/>
                </a:xfrm>
                <a:solidFill>
                  <a:srgbClr val="FFFFFF"/>
                </a:solidFill>
              </p:grpSpPr>
              <p:sp>
                <p:nvSpPr>
                  <p:cNvPr id="338" name="직사각형 337"/>
                  <p:cNvSpPr/>
                  <p:nvPr/>
                </p:nvSpPr>
                <p:spPr>
                  <a:xfrm>
                    <a:off x="1801368" y="1286257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9" name="직사각형 338"/>
                  <p:cNvSpPr/>
                  <p:nvPr/>
                </p:nvSpPr>
                <p:spPr>
                  <a:xfrm>
                    <a:off x="1800730" y="1466257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40" name="직사각형 339"/>
                  <p:cNvSpPr/>
                  <p:nvPr/>
                </p:nvSpPr>
                <p:spPr>
                  <a:xfrm>
                    <a:off x="1800730" y="1646257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28" name="그룹 327"/>
                <p:cNvGrpSpPr/>
                <p:nvPr/>
              </p:nvGrpSpPr>
              <p:grpSpPr>
                <a:xfrm>
                  <a:off x="1222565" y="1372139"/>
                  <a:ext cx="180638" cy="1085186"/>
                  <a:chOff x="1789563" y="721635"/>
                  <a:chExt cx="180638" cy="1085186"/>
                </a:xfrm>
                <a:solidFill>
                  <a:srgbClr val="FFFFFF"/>
                </a:solidFill>
              </p:grpSpPr>
              <p:sp>
                <p:nvSpPr>
                  <p:cNvPr id="332" name="직사각형 331"/>
                  <p:cNvSpPr/>
                  <p:nvPr/>
                </p:nvSpPr>
                <p:spPr>
                  <a:xfrm>
                    <a:off x="1789563" y="1626821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3" name="직사각형 332"/>
                  <p:cNvSpPr/>
                  <p:nvPr/>
                </p:nvSpPr>
                <p:spPr>
                  <a:xfrm>
                    <a:off x="1790201" y="721635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4" name="직사각형 333"/>
                  <p:cNvSpPr/>
                  <p:nvPr/>
                </p:nvSpPr>
                <p:spPr>
                  <a:xfrm>
                    <a:off x="1789563" y="901635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5" name="직사각형 334"/>
                  <p:cNvSpPr/>
                  <p:nvPr/>
                </p:nvSpPr>
                <p:spPr>
                  <a:xfrm>
                    <a:off x="1789563" y="1081635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6" name="직사각형 335"/>
                  <p:cNvSpPr/>
                  <p:nvPr/>
                </p:nvSpPr>
                <p:spPr>
                  <a:xfrm>
                    <a:off x="1789563" y="1261635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7" name="직사각형 336"/>
                  <p:cNvSpPr/>
                  <p:nvPr/>
                </p:nvSpPr>
                <p:spPr>
                  <a:xfrm>
                    <a:off x="1789563" y="1445216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329" name="타원 328"/>
                <p:cNvSpPr/>
                <p:nvPr/>
              </p:nvSpPr>
              <p:spPr>
                <a:xfrm>
                  <a:off x="1294211" y="2560930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0" name="타원 329"/>
                <p:cNvSpPr/>
                <p:nvPr/>
              </p:nvSpPr>
              <p:spPr>
                <a:xfrm>
                  <a:off x="1294211" y="2705896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1" name="타원 330"/>
                <p:cNvSpPr/>
                <p:nvPr/>
              </p:nvSpPr>
              <p:spPr>
                <a:xfrm>
                  <a:off x="1294211" y="2850424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12" name="그룹 311"/>
              <p:cNvGrpSpPr/>
              <p:nvPr/>
            </p:nvGrpSpPr>
            <p:grpSpPr>
              <a:xfrm>
                <a:off x="2023723" y="1279671"/>
                <a:ext cx="181311" cy="2132946"/>
                <a:chOff x="1221892" y="1372139"/>
                <a:chExt cx="181311" cy="2132946"/>
              </a:xfrm>
            </p:grpSpPr>
            <p:grpSp>
              <p:nvGrpSpPr>
                <p:cNvPr id="313" name="그룹 312"/>
                <p:cNvGrpSpPr/>
                <p:nvPr/>
              </p:nvGrpSpPr>
              <p:grpSpPr>
                <a:xfrm>
                  <a:off x="1221892" y="2965085"/>
                  <a:ext cx="180638" cy="540000"/>
                  <a:chOff x="1800730" y="1286257"/>
                  <a:chExt cx="180638" cy="540000"/>
                </a:xfrm>
                <a:solidFill>
                  <a:srgbClr val="FFFFFF"/>
                </a:solidFill>
              </p:grpSpPr>
              <p:sp>
                <p:nvSpPr>
                  <p:cNvPr id="324" name="직사각형 323"/>
                  <p:cNvSpPr/>
                  <p:nvPr/>
                </p:nvSpPr>
                <p:spPr>
                  <a:xfrm>
                    <a:off x="1801368" y="1286257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5" name="직사각형 324"/>
                  <p:cNvSpPr/>
                  <p:nvPr/>
                </p:nvSpPr>
                <p:spPr>
                  <a:xfrm>
                    <a:off x="1800730" y="1466257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6" name="직사각형 325"/>
                  <p:cNvSpPr/>
                  <p:nvPr/>
                </p:nvSpPr>
                <p:spPr>
                  <a:xfrm>
                    <a:off x="1800730" y="1646257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14" name="그룹 313"/>
                <p:cNvGrpSpPr/>
                <p:nvPr/>
              </p:nvGrpSpPr>
              <p:grpSpPr>
                <a:xfrm>
                  <a:off x="1222565" y="1372139"/>
                  <a:ext cx="180638" cy="1085186"/>
                  <a:chOff x="1789563" y="721635"/>
                  <a:chExt cx="180638" cy="1085186"/>
                </a:xfrm>
                <a:solidFill>
                  <a:srgbClr val="FFFFFF"/>
                </a:solidFill>
              </p:grpSpPr>
              <p:sp>
                <p:nvSpPr>
                  <p:cNvPr id="318" name="직사각형 317"/>
                  <p:cNvSpPr/>
                  <p:nvPr/>
                </p:nvSpPr>
                <p:spPr>
                  <a:xfrm>
                    <a:off x="1789563" y="1626821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9" name="직사각형 318"/>
                  <p:cNvSpPr/>
                  <p:nvPr/>
                </p:nvSpPr>
                <p:spPr>
                  <a:xfrm>
                    <a:off x="1790201" y="721635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0" name="직사각형 319"/>
                  <p:cNvSpPr/>
                  <p:nvPr/>
                </p:nvSpPr>
                <p:spPr>
                  <a:xfrm>
                    <a:off x="1789563" y="901635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1" name="직사각형 320"/>
                  <p:cNvSpPr/>
                  <p:nvPr/>
                </p:nvSpPr>
                <p:spPr>
                  <a:xfrm>
                    <a:off x="1789563" y="1081635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2" name="직사각형 321"/>
                  <p:cNvSpPr/>
                  <p:nvPr/>
                </p:nvSpPr>
                <p:spPr>
                  <a:xfrm>
                    <a:off x="1789563" y="1261635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3" name="직사각형 322"/>
                  <p:cNvSpPr/>
                  <p:nvPr/>
                </p:nvSpPr>
                <p:spPr>
                  <a:xfrm>
                    <a:off x="1789563" y="1445216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315" name="타원 314"/>
                <p:cNvSpPr/>
                <p:nvPr/>
              </p:nvSpPr>
              <p:spPr>
                <a:xfrm>
                  <a:off x="1294211" y="2560930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6" name="타원 315"/>
                <p:cNvSpPr/>
                <p:nvPr/>
              </p:nvSpPr>
              <p:spPr>
                <a:xfrm>
                  <a:off x="1294211" y="2705896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7" name="타원 316"/>
                <p:cNvSpPr/>
                <p:nvPr/>
              </p:nvSpPr>
              <p:spPr>
                <a:xfrm>
                  <a:off x="1294211" y="2850424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254" name="직사각형 253"/>
            <p:cNvSpPr/>
            <p:nvPr/>
          </p:nvSpPr>
          <p:spPr>
            <a:xfrm>
              <a:off x="9701020" y="2775339"/>
              <a:ext cx="252000" cy="6120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5" name="그룹 254"/>
            <p:cNvGrpSpPr/>
            <p:nvPr/>
          </p:nvGrpSpPr>
          <p:grpSpPr>
            <a:xfrm rot="5400000">
              <a:off x="8511631" y="3088814"/>
              <a:ext cx="56532" cy="300362"/>
              <a:chOff x="6683821" y="2267467"/>
              <a:chExt cx="45719" cy="242911"/>
            </a:xfrm>
          </p:grpSpPr>
          <p:sp>
            <p:nvSpPr>
              <p:cNvPr id="307" name="타원 306"/>
              <p:cNvSpPr/>
              <p:nvPr/>
            </p:nvSpPr>
            <p:spPr>
              <a:xfrm>
                <a:off x="6683821" y="226746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타원 307"/>
              <p:cNvSpPr/>
              <p:nvPr/>
            </p:nvSpPr>
            <p:spPr>
              <a:xfrm>
                <a:off x="6683821" y="236606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9" name="타원 308"/>
              <p:cNvSpPr/>
              <p:nvPr/>
            </p:nvSpPr>
            <p:spPr>
              <a:xfrm>
                <a:off x="6683821" y="246465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6" name="직사각형 255"/>
            <p:cNvSpPr/>
            <p:nvPr/>
          </p:nvSpPr>
          <p:spPr>
            <a:xfrm>
              <a:off x="9027067" y="2867352"/>
              <a:ext cx="252000" cy="2520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7" name="직선 연결선 256"/>
            <p:cNvCxnSpPr/>
            <p:nvPr/>
          </p:nvCxnSpPr>
          <p:spPr>
            <a:xfrm>
              <a:off x="9278817" y="3120957"/>
              <a:ext cx="428085" cy="26638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 257"/>
            <p:cNvCxnSpPr/>
            <p:nvPr/>
          </p:nvCxnSpPr>
          <p:spPr>
            <a:xfrm flipV="1">
              <a:off x="9269319" y="2772113"/>
              <a:ext cx="423261" cy="9523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직사각형 258"/>
            <p:cNvSpPr/>
            <p:nvPr/>
          </p:nvSpPr>
          <p:spPr>
            <a:xfrm>
              <a:off x="9706009" y="2431625"/>
              <a:ext cx="252000" cy="2520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0" name="그룹 259"/>
            <p:cNvGrpSpPr/>
            <p:nvPr/>
          </p:nvGrpSpPr>
          <p:grpSpPr>
            <a:xfrm>
              <a:off x="10338010" y="1710442"/>
              <a:ext cx="255751" cy="3048196"/>
              <a:chOff x="9633142" y="293131"/>
              <a:chExt cx="255751" cy="3048196"/>
            </a:xfrm>
          </p:grpSpPr>
          <p:grpSp>
            <p:nvGrpSpPr>
              <p:cNvPr id="269" name="그룹 268"/>
              <p:cNvGrpSpPr/>
              <p:nvPr/>
            </p:nvGrpSpPr>
            <p:grpSpPr>
              <a:xfrm>
                <a:off x="9706589" y="328674"/>
                <a:ext cx="182304" cy="3012653"/>
                <a:chOff x="859571" y="544502"/>
                <a:chExt cx="182304" cy="3012653"/>
              </a:xfrm>
            </p:grpSpPr>
            <p:grpSp>
              <p:nvGrpSpPr>
                <p:cNvPr id="284" name="그룹 283"/>
                <p:cNvGrpSpPr/>
                <p:nvPr/>
              </p:nvGrpSpPr>
              <p:grpSpPr>
                <a:xfrm>
                  <a:off x="861237" y="544502"/>
                  <a:ext cx="180638" cy="1085186"/>
                  <a:chOff x="1789563" y="721635"/>
                  <a:chExt cx="180638" cy="1085186"/>
                </a:xfrm>
                <a:solidFill>
                  <a:srgbClr val="FFFFFF"/>
                </a:solidFill>
              </p:grpSpPr>
              <p:sp>
                <p:nvSpPr>
                  <p:cNvPr id="301" name="직사각형 300"/>
                  <p:cNvSpPr/>
                  <p:nvPr/>
                </p:nvSpPr>
                <p:spPr>
                  <a:xfrm>
                    <a:off x="1789563" y="1626821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2" name="직사각형 301"/>
                  <p:cNvSpPr/>
                  <p:nvPr/>
                </p:nvSpPr>
                <p:spPr>
                  <a:xfrm>
                    <a:off x="1790201" y="721635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3" name="직사각형 302"/>
                  <p:cNvSpPr/>
                  <p:nvPr/>
                </p:nvSpPr>
                <p:spPr>
                  <a:xfrm>
                    <a:off x="1789563" y="901635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4" name="직사각형 303"/>
                  <p:cNvSpPr/>
                  <p:nvPr/>
                </p:nvSpPr>
                <p:spPr>
                  <a:xfrm>
                    <a:off x="1789563" y="1081635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5" name="직사각형 304"/>
                  <p:cNvSpPr/>
                  <p:nvPr/>
                </p:nvSpPr>
                <p:spPr>
                  <a:xfrm>
                    <a:off x="1789563" y="1261635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6" name="직사각형 305"/>
                  <p:cNvSpPr/>
                  <p:nvPr/>
                </p:nvSpPr>
                <p:spPr>
                  <a:xfrm>
                    <a:off x="1789563" y="1445216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85" name="그룹 284"/>
                <p:cNvGrpSpPr/>
                <p:nvPr/>
              </p:nvGrpSpPr>
              <p:grpSpPr>
                <a:xfrm>
                  <a:off x="932918" y="2239838"/>
                  <a:ext cx="36000" cy="325494"/>
                  <a:chOff x="932883" y="1733293"/>
                  <a:chExt cx="36000" cy="325494"/>
                </a:xfrm>
              </p:grpSpPr>
              <p:sp>
                <p:nvSpPr>
                  <p:cNvPr id="298" name="타원 297"/>
                  <p:cNvSpPr/>
                  <p:nvPr/>
                </p:nvSpPr>
                <p:spPr>
                  <a:xfrm>
                    <a:off x="932883" y="1733293"/>
                    <a:ext cx="36000" cy="3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9" name="타원 298"/>
                  <p:cNvSpPr/>
                  <p:nvPr/>
                </p:nvSpPr>
                <p:spPr>
                  <a:xfrm>
                    <a:off x="932883" y="1878259"/>
                    <a:ext cx="36000" cy="3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0" name="타원 299"/>
                  <p:cNvSpPr/>
                  <p:nvPr/>
                </p:nvSpPr>
                <p:spPr>
                  <a:xfrm>
                    <a:off x="932883" y="2022787"/>
                    <a:ext cx="36000" cy="3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86" name="그룹 285"/>
                <p:cNvGrpSpPr/>
                <p:nvPr/>
              </p:nvGrpSpPr>
              <p:grpSpPr>
                <a:xfrm>
                  <a:off x="859571" y="2657155"/>
                  <a:ext cx="180638" cy="900000"/>
                  <a:chOff x="1102761" y="3203755"/>
                  <a:chExt cx="180638" cy="900000"/>
                </a:xfrm>
              </p:grpSpPr>
              <p:grpSp>
                <p:nvGrpSpPr>
                  <p:cNvPr id="291" name="그룹 290"/>
                  <p:cNvGrpSpPr/>
                  <p:nvPr/>
                </p:nvGrpSpPr>
                <p:grpSpPr>
                  <a:xfrm>
                    <a:off x="1102761" y="3203755"/>
                    <a:ext cx="180000" cy="360000"/>
                    <a:chOff x="1128012" y="3206637"/>
                    <a:chExt cx="180000" cy="360000"/>
                  </a:xfrm>
                </p:grpSpPr>
                <p:sp>
                  <p:nvSpPr>
                    <p:cNvPr id="296" name="직사각형 295"/>
                    <p:cNvSpPr/>
                    <p:nvPr/>
                  </p:nvSpPr>
                  <p:spPr>
                    <a:xfrm>
                      <a:off x="1128012" y="3206637"/>
                      <a:ext cx="180000" cy="1800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97" name="직사각형 296"/>
                    <p:cNvSpPr/>
                    <p:nvPr/>
                  </p:nvSpPr>
                  <p:spPr>
                    <a:xfrm>
                      <a:off x="1128012" y="3386637"/>
                      <a:ext cx="180000" cy="1800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292" name="그룹 291"/>
                  <p:cNvGrpSpPr/>
                  <p:nvPr/>
                </p:nvGrpSpPr>
                <p:grpSpPr>
                  <a:xfrm>
                    <a:off x="1102761" y="3563755"/>
                    <a:ext cx="180638" cy="540000"/>
                    <a:chOff x="1800730" y="1286257"/>
                    <a:chExt cx="180638" cy="540000"/>
                  </a:xfrm>
                  <a:solidFill>
                    <a:srgbClr val="FFFFFF"/>
                  </a:solidFill>
                </p:grpSpPr>
                <p:sp>
                  <p:nvSpPr>
                    <p:cNvPr id="293" name="직사각형 292"/>
                    <p:cNvSpPr/>
                    <p:nvPr/>
                  </p:nvSpPr>
                  <p:spPr>
                    <a:xfrm>
                      <a:off x="1801368" y="1286257"/>
                      <a:ext cx="180000" cy="180000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94" name="직사각형 293"/>
                    <p:cNvSpPr/>
                    <p:nvPr/>
                  </p:nvSpPr>
                  <p:spPr>
                    <a:xfrm>
                      <a:off x="1800730" y="1466257"/>
                      <a:ext cx="180000" cy="180000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95" name="직사각형 294"/>
                    <p:cNvSpPr/>
                    <p:nvPr/>
                  </p:nvSpPr>
                  <p:spPr>
                    <a:xfrm>
                      <a:off x="1800730" y="1646257"/>
                      <a:ext cx="180000" cy="180000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grpSp>
              <p:nvGrpSpPr>
                <p:cNvPr id="287" name="그룹 286"/>
                <p:cNvGrpSpPr/>
                <p:nvPr/>
              </p:nvGrpSpPr>
              <p:grpSpPr>
                <a:xfrm>
                  <a:off x="860918" y="1624800"/>
                  <a:ext cx="180638" cy="540000"/>
                  <a:chOff x="1800730" y="1286257"/>
                  <a:chExt cx="180638" cy="540000"/>
                </a:xfrm>
                <a:solidFill>
                  <a:srgbClr val="FFFFFF"/>
                </a:solidFill>
              </p:grpSpPr>
              <p:sp>
                <p:nvSpPr>
                  <p:cNvPr id="288" name="직사각형 287"/>
                  <p:cNvSpPr/>
                  <p:nvPr/>
                </p:nvSpPr>
                <p:spPr>
                  <a:xfrm>
                    <a:off x="1801368" y="1286257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9" name="직사각형 288"/>
                  <p:cNvSpPr/>
                  <p:nvPr/>
                </p:nvSpPr>
                <p:spPr>
                  <a:xfrm>
                    <a:off x="1800730" y="1466257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0" name="직사각형 289"/>
                  <p:cNvSpPr/>
                  <p:nvPr/>
                </p:nvSpPr>
                <p:spPr>
                  <a:xfrm>
                    <a:off x="1800730" y="1646257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0" name="TextBox 269"/>
                  <p:cNvSpPr txBox="1"/>
                  <p:nvPr/>
                </p:nvSpPr>
                <p:spPr>
                  <a:xfrm>
                    <a:off x="9639248" y="293131"/>
                    <a:ext cx="243271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000" b="1" dirty="0"/>
                  </a:p>
                </p:txBody>
              </p:sp>
            </mc:Choice>
            <mc:Fallback xmlns="">
              <p:sp>
                <p:nvSpPr>
                  <p:cNvPr id="887" name="TextBox 8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9248" y="293131"/>
                    <a:ext cx="243271" cy="21544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1" name="TextBox 270"/>
                  <p:cNvSpPr txBox="1"/>
                  <p:nvPr/>
                </p:nvSpPr>
                <p:spPr>
                  <a:xfrm>
                    <a:off x="9642147" y="473160"/>
                    <a:ext cx="243271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000" b="1" dirty="0"/>
                  </a:p>
                </p:txBody>
              </p:sp>
            </mc:Choice>
            <mc:Fallback xmlns="">
              <p:sp>
                <p:nvSpPr>
                  <p:cNvPr id="888" name="TextBox 8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42147" y="473160"/>
                    <a:ext cx="243271" cy="21544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2" name="TextBox 271"/>
                  <p:cNvSpPr txBox="1"/>
                  <p:nvPr/>
                </p:nvSpPr>
                <p:spPr>
                  <a:xfrm>
                    <a:off x="9639247" y="642777"/>
                    <a:ext cx="243271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000" b="1" dirty="0"/>
                  </a:p>
                </p:txBody>
              </p:sp>
            </mc:Choice>
            <mc:Fallback xmlns="">
              <p:sp>
                <p:nvSpPr>
                  <p:cNvPr id="889" name="TextBox 8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9247" y="642777"/>
                    <a:ext cx="243271" cy="215444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3" name="TextBox 272"/>
                  <p:cNvSpPr txBox="1"/>
                  <p:nvPr/>
                </p:nvSpPr>
                <p:spPr>
                  <a:xfrm>
                    <a:off x="9633316" y="831954"/>
                    <a:ext cx="243271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000" b="1" dirty="0"/>
                  </a:p>
                </p:txBody>
              </p:sp>
            </mc:Choice>
            <mc:Fallback xmlns="">
              <p:sp>
                <p:nvSpPr>
                  <p:cNvPr id="890" name="TextBox 8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3316" y="831954"/>
                    <a:ext cx="243271" cy="21544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4" name="TextBox 273"/>
                  <p:cNvSpPr txBox="1"/>
                  <p:nvPr/>
                </p:nvSpPr>
                <p:spPr>
                  <a:xfrm>
                    <a:off x="9633316" y="1552284"/>
                    <a:ext cx="243271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000" b="1" dirty="0"/>
                  </a:p>
                </p:txBody>
              </p:sp>
            </mc:Choice>
            <mc:Fallback xmlns="">
              <p:sp>
                <p:nvSpPr>
                  <p:cNvPr id="891" name="TextBox 8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3316" y="1552284"/>
                    <a:ext cx="243271" cy="21544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5" name="TextBox 274"/>
                  <p:cNvSpPr txBox="1"/>
                  <p:nvPr/>
                </p:nvSpPr>
                <p:spPr>
                  <a:xfrm>
                    <a:off x="9637036" y="1376535"/>
                    <a:ext cx="243271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000" b="1" dirty="0"/>
                  </a:p>
                </p:txBody>
              </p:sp>
            </mc:Choice>
            <mc:Fallback xmlns="">
              <p:sp>
                <p:nvSpPr>
                  <p:cNvPr id="892" name="TextBox 8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7036" y="1376535"/>
                    <a:ext cx="243271" cy="21544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9636544" y="1188389"/>
                    <a:ext cx="243271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000" b="1" dirty="0"/>
                  </a:p>
                </p:txBody>
              </p:sp>
            </mc:Choice>
            <mc:Fallback xmlns="">
              <p:sp>
                <p:nvSpPr>
                  <p:cNvPr id="893" name="TextBox 8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6544" y="1188389"/>
                    <a:ext cx="243271" cy="215444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7" name="TextBox 276"/>
                  <p:cNvSpPr txBox="1"/>
                  <p:nvPr/>
                </p:nvSpPr>
                <p:spPr>
                  <a:xfrm>
                    <a:off x="9634108" y="1017172"/>
                    <a:ext cx="243271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000" b="1" dirty="0"/>
                  </a:p>
                </p:txBody>
              </p:sp>
            </mc:Choice>
            <mc:Fallback xmlns="">
              <p:sp>
                <p:nvSpPr>
                  <p:cNvPr id="894" name="TextBox 89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4108" y="1017172"/>
                    <a:ext cx="243271" cy="21544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8" name="TextBox 277"/>
                  <p:cNvSpPr txBox="1"/>
                  <p:nvPr/>
                </p:nvSpPr>
                <p:spPr>
                  <a:xfrm>
                    <a:off x="9637586" y="1734001"/>
                    <a:ext cx="243271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000" b="1" dirty="0"/>
                  </a:p>
                </p:txBody>
              </p:sp>
            </mc:Choice>
            <mc:Fallback xmlns="">
              <p:sp>
                <p:nvSpPr>
                  <p:cNvPr id="895" name="TextBox 8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7586" y="1734001"/>
                    <a:ext cx="243271" cy="21544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9" name="TextBox 278"/>
                  <p:cNvSpPr txBox="1"/>
                  <p:nvPr/>
                </p:nvSpPr>
                <p:spPr>
                  <a:xfrm>
                    <a:off x="9633316" y="3125883"/>
                    <a:ext cx="243271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𝟑𝟏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000" b="1" dirty="0"/>
                  </a:p>
                </p:txBody>
              </p:sp>
            </mc:Choice>
            <mc:Fallback xmlns="">
              <p:sp>
                <p:nvSpPr>
                  <p:cNvPr id="896" name="TextBox 8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3316" y="3125883"/>
                    <a:ext cx="243271" cy="21544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75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0" name="TextBox 279"/>
                  <p:cNvSpPr txBox="1"/>
                  <p:nvPr/>
                </p:nvSpPr>
                <p:spPr>
                  <a:xfrm>
                    <a:off x="9636272" y="2760224"/>
                    <a:ext cx="243271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𝟐𝟗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000" b="1" dirty="0"/>
                  </a:p>
                </p:txBody>
              </p:sp>
            </mc:Choice>
            <mc:Fallback xmlns="">
              <p:sp>
                <p:nvSpPr>
                  <p:cNvPr id="897" name="TextBox 8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6272" y="2760224"/>
                    <a:ext cx="243271" cy="21544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1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1" name="TextBox 280"/>
                  <p:cNvSpPr txBox="1"/>
                  <p:nvPr/>
                </p:nvSpPr>
                <p:spPr>
                  <a:xfrm>
                    <a:off x="9633315" y="2944166"/>
                    <a:ext cx="243271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𝟑𝟎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000" b="1" dirty="0"/>
                  </a:p>
                </p:txBody>
              </p:sp>
            </mc:Choice>
            <mc:Fallback xmlns="">
              <p:sp>
                <p:nvSpPr>
                  <p:cNvPr id="898" name="TextBox 8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3315" y="2944166"/>
                    <a:ext cx="243271" cy="21544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r="-75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2" name="TextBox 281"/>
                  <p:cNvSpPr txBox="1"/>
                  <p:nvPr/>
                </p:nvSpPr>
                <p:spPr>
                  <a:xfrm>
                    <a:off x="9633142" y="2578507"/>
                    <a:ext cx="243271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𝟐𝟖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000" b="1" dirty="0"/>
                  </a:p>
                </p:txBody>
              </p:sp>
            </mc:Choice>
            <mc:Fallback xmlns="">
              <p:sp>
                <p:nvSpPr>
                  <p:cNvPr id="899" name="TextBox 8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3142" y="2578507"/>
                    <a:ext cx="243271" cy="21544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r="-75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3" name="TextBox 282"/>
                  <p:cNvSpPr txBox="1"/>
                  <p:nvPr/>
                </p:nvSpPr>
                <p:spPr>
                  <a:xfrm>
                    <a:off x="9635877" y="2402195"/>
                    <a:ext cx="243271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𝟐𝟕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000" b="1" dirty="0"/>
                  </a:p>
                </p:txBody>
              </p:sp>
            </mc:Choice>
            <mc:Fallback xmlns="">
              <p:sp>
                <p:nvSpPr>
                  <p:cNvPr id="900" name="TextBox 8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5877" y="2402195"/>
                    <a:ext cx="243271" cy="21544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r="-1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61" name="직사각형 260"/>
            <p:cNvSpPr/>
            <p:nvPr/>
          </p:nvSpPr>
          <p:spPr>
            <a:xfrm>
              <a:off x="10369670" y="2248600"/>
              <a:ext cx="252000" cy="6120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2" name="직선 연결선 261"/>
            <p:cNvCxnSpPr/>
            <p:nvPr/>
          </p:nvCxnSpPr>
          <p:spPr>
            <a:xfrm>
              <a:off x="9955456" y="2679545"/>
              <a:ext cx="420680" cy="17527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/>
            <p:nvPr/>
          </p:nvCxnSpPr>
          <p:spPr>
            <a:xfrm flipV="1">
              <a:off x="9960899" y="2251536"/>
              <a:ext cx="404514" cy="17291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TextBox 263"/>
            <p:cNvSpPr txBox="1"/>
            <p:nvPr/>
          </p:nvSpPr>
          <p:spPr>
            <a:xfrm>
              <a:off x="5100316" y="1855837"/>
              <a:ext cx="18071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Mechanical property </a:t>
              </a:r>
              <a:endPara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9581247" y="4894952"/>
              <a:ext cx="18071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1D curve data</a:t>
              </a:r>
              <a:endPara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66" name="직선 화살표 연결선 265"/>
            <p:cNvCxnSpPr>
              <a:stCxn id="264" idx="2"/>
              <a:endCxn id="226" idx="0"/>
            </p:cNvCxnSpPr>
            <p:nvPr/>
          </p:nvCxnSpPr>
          <p:spPr>
            <a:xfrm>
              <a:off x="6003873" y="2132836"/>
              <a:ext cx="5730" cy="5643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TextBox 266"/>
            <p:cNvSpPr txBox="1"/>
            <p:nvPr/>
          </p:nvSpPr>
          <p:spPr>
            <a:xfrm>
              <a:off x="1851663" y="1041785"/>
              <a:ext cx="28347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Prediction model</a:t>
              </a:r>
              <a:endParaRPr lang="ko-KR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7328446" y="1041785"/>
              <a:ext cx="28347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Inverse design model</a:t>
              </a:r>
              <a:endParaRPr lang="ko-KR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170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807260" y="1041785"/>
            <a:ext cx="10581101" cy="4134640"/>
            <a:chOff x="807260" y="1041785"/>
            <a:chExt cx="10581101" cy="4134640"/>
          </a:xfrm>
        </p:grpSpPr>
        <p:sp>
          <p:nvSpPr>
            <p:cNvPr id="3" name="직사각형 2"/>
            <p:cNvSpPr/>
            <p:nvPr/>
          </p:nvSpPr>
          <p:spPr>
            <a:xfrm>
              <a:off x="890911" y="1447527"/>
              <a:ext cx="4840653" cy="3724424"/>
            </a:xfrm>
            <a:prstGeom prst="rect">
              <a:avLst/>
            </a:prstGeom>
            <a:noFill/>
            <a:ln w="38100">
              <a:solidFill>
                <a:srgbClr val="DAE3F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8FAADC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260961" y="1447527"/>
              <a:ext cx="4788039" cy="3724424"/>
            </a:xfrm>
            <a:prstGeom prst="rect">
              <a:avLst/>
            </a:prstGeom>
            <a:noFill/>
            <a:ln w="38100">
              <a:solidFill>
                <a:srgbClr val="FBE5D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다리꼴 4"/>
            <p:cNvSpPr/>
            <p:nvPr/>
          </p:nvSpPr>
          <p:spPr>
            <a:xfrm rot="5400000" flipV="1">
              <a:off x="6590288" y="1244990"/>
              <a:ext cx="3409218" cy="3957123"/>
            </a:xfrm>
            <a:prstGeom prst="trapezoid">
              <a:avLst>
                <a:gd name="adj" fmla="val 22634"/>
              </a:avLst>
            </a:prstGeom>
            <a:solidFill>
              <a:srgbClr val="FBE5D6"/>
            </a:solidFill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517805" y="1783068"/>
              <a:ext cx="18752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1D Transposed </a:t>
              </a:r>
              <a:r>
                <a:rPr lang="en-US" altLang="ko-KR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Convolutional layer</a:t>
              </a:r>
              <a:endPara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사다리꼴 6"/>
            <p:cNvSpPr/>
            <p:nvPr/>
          </p:nvSpPr>
          <p:spPr>
            <a:xfrm rot="16200000" flipV="1">
              <a:off x="1993024" y="1244989"/>
              <a:ext cx="3409218" cy="3957123"/>
            </a:xfrm>
            <a:prstGeom prst="trapezoid">
              <a:avLst>
                <a:gd name="adj" fmla="val 22634"/>
              </a:avLst>
            </a:prstGeom>
            <a:solidFill>
              <a:schemeClr val="accent5">
                <a:lumMod val="20000"/>
                <a:lumOff val="80000"/>
              </a:schemeClr>
            </a:solidFill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/>
            <p:cNvSpPr/>
            <p:nvPr/>
          </p:nvSpPr>
          <p:spPr>
            <a:xfrm rot="10800000">
              <a:off x="8000979" y="4113153"/>
              <a:ext cx="215438" cy="1921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 rot="10800000">
              <a:off x="8000979" y="3784726"/>
              <a:ext cx="215438" cy="1921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800000">
              <a:off x="8000979" y="3462405"/>
              <a:ext cx="215438" cy="1921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10800000">
              <a:off x="8000979" y="3140784"/>
              <a:ext cx="215438" cy="1921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00000">
              <a:off x="8000979" y="2812358"/>
              <a:ext cx="215438" cy="1921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 rot="10800000">
              <a:off x="8000979" y="2483929"/>
              <a:ext cx="215438" cy="1921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 rot="10800000">
              <a:off x="8000979" y="2164081"/>
              <a:ext cx="215438" cy="1921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 rot="10800000">
              <a:off x="7200774" y="4113153"/>
              <a:ext cx="215438" cy="1921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 rot="10800000">
              <a:off x="7200774" y="3784726"/>
              <a:ext cx="215438" cy="1921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 rot="10800000">
              <a:off x="7200774" y="3462405"/>
              <a:ext cx="215438" cy="1921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 rot="10800000">
              <a:off x="7200774" y="3140784"/>
              <a:ext cx="215438" cy="1921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 rot="10800000">
              <a:off x="7200774" y="2812358"/>
              <a:ext cx="215438" cy="1921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 rot="10800000">
              <a:off x="7200774" y="2483929"/>
              <a:ext cx="215438" cy="1921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 rot="10800000">
              <a:off x="7200774" y="2164081"/>
              <a:ext cx="215438" cy="1921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 rot="10800000">
              <a:off x="6499629" y="3784726"/>
              <a:ext cx="215438" cy="1921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 rot="10800000">
              <a:off x="6499629" y="3462405"/>
              <a:ext cx="215438" cy="1921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 rot="10800000">
              <a:off x="6499629" y="3140784"/>
              <a:ext cx="215438" cy="1921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 rot="10800000">
              <a:off x="6499629" y="2812358"/>
              <a:ext cx="215438" cy="1921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 rot="10800000">
              <a:off x="6499629" y="2483929"/>
              <a:ext cx="215438" cy="1921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직선 연결선 26"/>
            <p:cNvCxnSpPr>
              <a:stCxn id="8" idx="6"/>
              <a:endCxn id="16" idx="2"/>
            </p:cNvCxnSpPr>
            <p:nvPr/>
          </p:nvCxnSpPr>
          <p:spPr>
            <a:xfrm flipH="1" flipV="1">
              <a:off x="7416212" y="3880807"/>
              <a:ext cx="584767" cy="328427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8" idx="6"/>
              <a:endCxn id="15" idx="2"/>
            </p:cNvCxnSpPr>
            <p:nvPr/>
          </p:nvCxnSpPr>
          <p:spPr>
            <a:xfrm flipH="1">
              <a:off x="7416212" y="4209234"/>
              <a:ext cx="584767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8" idx="6"/>
              <a:endCxn id="17" idx="2"/>
            </p:cNvCxnSpPr>
            <p:nvPr/>
          </p:nvCxnSpPr>
          <p:spPr>
            <a:xfrm flipH="1" flipV="1">
              <a:off x="7416212" y="3558486"/>
              <a:ext cx="584767" cy="650748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8" idx="6"/>
              <a:endCxn id="18" idx="2"/>
            </p:cNvCxnSpPr>
            <p:nvPr/>
          </p:nvCxnSpPr>
          <p:spPr>
            <a:xfrm flipH="1" flipV="1">
              <a:off x="7416212" y="3236865"/>
              <a:ext cx="584767" cy="972369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8" idx="6"/>
              <a:endCxn id="19" idx="2"/>
            </p:cNvCxnSpPr>
            <p:nvPr/>
          </p:nvCxnSpPr>
          <p:spPr>
            <a:xfrm flipH="1" flipV="1">
              <a:off x="7416212" y="2908439"/>
              <a:ext cx="584767" cy="1300795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8" idx="6"/>
              <a:endCxn id="20" idx="2"/>
            </p:cNvCxnSpPr>
            <p:nvPr/>
          </p:nvCxnSpPr>
          <p:spPr>
            <a:xfrm flipH="1" flipV="1">
              <a:off x="7416212" y="2580010"/>
              <a:ext cx="584767" cy="1629224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8" idx="6"/>
              <a:endCxn id="21" idx="2"/>
            </p:cNvCxnSpPr>
            <p:nvPr/>
          </p:nvCxnSpPr>
          <p:spPr>
            <a:xfrm flipH="1" flipV="1">
              <a:off x="7416212" y="2260162"/>
              <a:ext cx="584767" cy="1949072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9" idx="6"/>
              <a:endCxn id="15" idx="2"/>
            </p:cNvCxnSpPr>
            <p:nvPr/>
          </p:nvCxnSpPr>
          <p:spPr>
            <a:xfrm flipH="1">
              <a:off x="7416212" y="3880807"/>
              <a:ext cx="584767" cy="328427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stCxn id="9" idx="6"/>
              <a:endCxn id="16" idx="2"/>
            </p:cNvCxnSpPr>
            <p:nvPr/>
          </p:nvCxnSpPr>
          <p:spPr>
            <a:xfrm flipH="1">
              <a:off x="7416212" y="3880807"/>
              <a:ext cx="584767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9" idx="6"/>
              <a:endCxn id="17" idx="2"/>
            </p:cNvCxnSpPr>
            <p:nvPr/>
          </p:nvCxnSpPr>
          <p:spPr>
            <a:xfrm flipH="1" flipV="1">
              <a:off x="7416212" y="3558486"/>
              <a:ext cx="584767" cy="322321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9" idx="6"/>
              <a:endCxn id="18" idx="2"/>
            </p:cNvCxnSpPr>
            <p:nvPr/>
          </p:nvCxnSpPr>
          <p:spPr>
            <a:xfrm flipH="1" flipV="1">
              <a:off x="7416212" y="3236865"/>
              <a:ext cx="584767" cy="643942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>
              <a:stCxn id="9" idx="6"/>
              <a:endCxn id="19" idx="2"/>
            </p:cNvCxnSpPr>
            <p:nvPr/>
          </p:nvCxnSpPr>
          <p:spPr>
            <a:xfrm flipH="1" flipV="1">
              <a:off x="7416212" y="2908439"/>
              <a:ext cx="584767" cy="972368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9" idx="6"/>
              <a:endCxn id="20" idx="2"/>
            </p:cNvCxnSpPr>
            <p:nvPr/>
          </p:nvCxnSpPr>
          <p:spPr>
            <a:xfrm flipH="1" flipV="1">
              <a:off x="7416212" y="2580010"/>
              <a:ext cx="584767" cy="1300797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>
              <a:stCxn id="9" idx="6"/>
              <a:endCxn id="21" idx="2"/>
            </p:cNvCxnSpPr>
            <p:nvPr/>
          </p:nvCxnSpPr>
          <p:spPr>
            <a:xfrm flipH="1" flipV="1">
              <a:off x="7416212" y="2260162"/>
              <a:ext cx="584767" cy="1620645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10" idx="6"/>
              <a:endCxn id="15" idx="2"/>
            </p:cNvCxnSpPr>
            <p:nvPr/>
          </p:nvCxnSpPr>
          <p:spPr>
            <a:xfrm flipH="1">
              <a:off x="7416212" y="3558486"/>
              <a:ext cx="584767" cy="650748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>
              <a:stCxn id="10" idx="6"/>
              <a:endCxn id="16" idx="2"/>
            </p:cNvCxnSpPr>
            <p:nvPr/>
          </p:nvCxnSpPr>
          <p:spPr>
            <a:xfrm flipH="1">
              <a:off x="7416212" y="3558486"/>
              <a:ext cx="584767" cy="322321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stCxn id="10" idx="6"/>
              <a:endCxn id="17" idx="2"/>
            </p:cNvCxnSpPr>
            <p:nvPr/>
          </p:nvCxnSpPr>
          <p:spPr>
            <a:xfrm flipH="1">
              <a:off x="7416212" y="3558486"/>
              <a:ext cx="584767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stCxn id="10" idx="6"/>
              <a:endCxn id="18" idx="2"/>
            </p:cNvCxnSpPr>
            <p:nvPr/>
          </p:nvCxnSpPr>
          <p:spPr>
            <a:xfrm flipH="1" flipV="1">
              <a:off x="7416212" y="3236865"/>
              <a:ext cx="584767" cy="321621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10" idx="6"/>
              <a:endCxn id="19" idx="2"/>
            </p:cNvCxnSpPr>
            <p:nvPr/>
          </p:nvCxnSpPr>
          <p:spPr>
            <a:xfrm flipH="1" flipV="1">
              <a:off x="7416212" y="2908439"/>
              <a:ext cx="584767" cy="650047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>
              <a:stCxn id="10" idx="6"/>
              <a:endCxn id="20" idx="2"/>
            </p:cNvCxnSpPr>
            <p:nvPr/>
          </p:nvCxnSpPr>
          <p:spPr>
            <a:xfrm flipH="1" flipV="1">
              <a:off x="7416212" y="2580010"/>
              <a:ext cx="584767" cy="978476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stCxn id="10" idx="6"/>
              <a:endCxn id="21" idx="2"/>
            </p:cNvCxnSpPr>
            <p:nvPr/>
          </p:nvCxnSpPr>
          <p:spPr>
            <a:xfrm flipH="1" flipV="1">
              <a:off x="7416212" y="2260162"/>
              <a:ext cx="584767" cy="1298324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>
              <a:stCxn id="11" idx="6"/>
              <a:endCxn id="15" idx="2"/>
            </p:cNvCxnSpPr>
            <p:nvPr/>
          </p:nvCxnSpPr>
          <p:spPr>
            <a:xfrm flipH="1">
              <a:off x="7416212" y="3236865"/>
              <a:ext cx="584767" cy="972369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>
              <a:stCxn id="11" idx="6"/>
              <a:endCxn id="16" idx="2"/>
            </p:cNvCxnSpPr>
            <p:nvPr/>
          </p:nvCxnSpPr>
          <p:spPr>
            <a:xfrm flipH="1">
              <a:off x="7416212" y="3236865"/>
              <a:ext cx="584767" cy="643942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>
              <a:stCxn id="11" idx="6"/>
              <a:endCxn id="17" idx="2"/>
            </p:cNvCxnSpPr>
            <p:nvPr/>
          </p:nvCxnSpPr>
          <p:spPr>
            <a:xfrm flipH="1">
              <a:off x="7416212" y="3236865"/>
              <a:ext cx="584767" cy="321621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>
              <a:stCxn id="11" idx="6"/>
              <a:endCxn id="18" idx="2"/>
            </p:cNvCxnSpPr>
            <p:nvPr/>
          </p:nvCxnSpPr>
          <p:spPr>
            <a:xfrm flipH="1">
              <a:off x="7416212" y="3236865"/>
              <a:ext cx="584767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>
              <a:stCxn id="11" idx="6"/>
              <a:endCxn id="19" idx="2"/>
            </p:cNvCxnSpPr>
            <p:nvPr/>
          </p:nvCxnSpPr>
          <p:spPr>
            <a:xfrm flipH="1" flipV="1">
              <a:off x="7416212" y="2908439"/>
              <a:ext cx="584767" cy="328426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11" idx="6"/>
              <a:endCxn id="20" idx="2"/>
            </p:cNvCxnSpPr>
            <p:nvPr/>
          </p:nvCxnSpPr>
          <p:spPr>
            <a:xfrm flipH="1" flipV="1">
              <a:off x="7416212" y="2580010"/>
              <a:ext cx="584767" cy="656855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>
              <a:stCxn id="11" idx="6"/>
              <a:endCxn id="21" idx="2"/>
            </p:cNvCxnSpPr>
            <p:nvPr/>
          </p:nvCxnSpPr>
          <p:spPr>
            <a:xfrm flipH="1" flipV="1">
              <a:off x="7416212" y="2260162"/>
              <a:ext cx="584767" cy="976703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stCxn id="12" idx="6"/>
              <a:endCxn id="15" idx="2"/>
            </p:cNvCxnSpPr>
            <p:nvPr/>
          </p:nvCxnSpPr>
          <p:spPr>
            <a:xfrm flipH="1">
              <a:off x="7416212" y="2908439"/>
              <a:ext cx="584767" cy="1300795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12" idx="6"/>
              <a:endCxn id="16" idx="2"/>
            </p:cNvCxnSpPr>
            <p:nvPr/>
          </p:nvCxnSpPr>
          <p:spPr>
            <a:xfrm flipH="1">
              <a:off x="7416212" y="2908439"/>
              <a:ext cx="584767" cy="972368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stCxn id="12" idx="6"/>
              <a:endCxn id="17" idx="2"/>
            </p:cNvCxnSpPr>
            <p:nvPr/>
          </p:nvCxnSpPr>
          <p:spPr>
            <a:xfrm flipH="1">
              <a:off x="7416212" y="2908439"/>
              <a:ext cx="584767" cy="650047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>
              <a:stCxn id="12" idx="6"/>
              <a:endCxn id="18" idx="2"/>
            </p:cNvCxnSpPr>
            <p:nvPr/>
          </p:nvCxnSpPr>
          <p:spPr>
            <a:xfrm flipH="1">
              <a:off x="7416212" y="2908439"/>
              <a:ext cx="584767" cy="328426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stCxn id="12" idx="6"/>
              <a:endCxn id="19" idx="2"/>
            </p:cNvCxnSpPr>
            <p:nvPr/>
          </p:nvCxnSpPr>
          <p:spPr>
            <a:xfrm flipH="1">
              <a:off x="7416212" y="2908439"/>
              <a:ext cx="584767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>
              <a:stCxn id="12" idx="6"/>
              <a:endCxn id="20" idx="2"/>
            </p:cNvCxnSpPr>
            <p:nvPr/>
          </p:nvCxnSpPr>
          <p:spPr>
            <a:xfrm flipH="1" flipV="1">
              <a:off x="7416212" y="2580010"/>
              <a:ext cx="584767" cy="328429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stCxn id="12" idx="6"/>
              <a:endCxn id="21" idx="2"/>
            </p:cNvCxnSpPr>
            <p:nvPr/>
          </p:nvCxnSpPr>
          <p:spPr>
            <a:xfrm flipH="1" flipV="1">
              <a:off x="7416212" y="2260162"/>
              <a:ext cx="584767" cy="648277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>
              <a:stCxn id="13" idx="6"/>
              <a:endCxn id="15" idx="2"/>
            </p:cNvCxnSpPr>
            <p:nvPr/>
          </p:nvCxnSpPr>
          <p:spPr>
            <a:xfrm flipH="1">
              <a:off x="7416212" y="2580010"/>
              <a:ext cx="584767" cy="1629224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>
              <a:stCxn id="13" idx="6"/>
              <a:endCxn id="16" idx="2"/>
            </p:cNvCxnSpPr>
            <p:nvPr/>
          </p:nvCxnSpPr>
          <p:spPr>
            <a:xfrm flipH="1">
              <a:off x="7416212" y="2580010"/>
              <a:ext cx="584767" cy="1300797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>
              <a:stCxn id="13" idx="6"/>
              <a:endCxn id="17" idx="2"/>
            </p:cNvCxnSpPr>
            <p:nvPr/>
          </p:nvCxnSpPr>
          <p:spPr>
            <a:xfrm flipH="1">
              <a:off x="7416212" y="2580010"/>
              <a:ext cx="584767" cy="978476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>
              <a:stCxn id="13" idx="6"/>
              <a:endCxn id="18" idx="2"/>
            </p:cNvCxnSpPr>
            <p:nvPr/>
          </p:nvCxnSpPr>
          <p:spPr>
            <a:xfrm flipH="1">
              <a:off x="7416212" y="2580010"/>
              <a:ext cx="584767" cy="656855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>
              <a:stCxn id="13" idx="6"/>
              <a:endCxn id="19" idx="2"/>
            </p:cNvCxnSpPr>
            <p:nvPr/>
          </p:nvCxnSpPr>
          <p:spPr>
            <a:xfrm flipH="1">
              <a:off x="7416212" y="2580010"/>
              <a:ext cx="584767" cy="328429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13" idx="6"/>
              <a:endCxn id="20" idx="2"/>
            </p:cNvCxnSpPr>
            <p:nvPr/>
          </p:nvCxnSpPr>
          <p:spPr>
            <a:xfrm flipH="1">
              <a:off x="7416212" y="2580010"/>
              <a:ext cx="584767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>
              <a:stCxn id="13" idx="6"/>
              <a:endCxn id="21" idx="2"/>
            </p:cNvCxnSpPr>
            <p:nvPr/>
          </p:nvCxnSpPr>
          <p:spPr>
            <a:xfrm flipH="1" flipV="1">
              <a:off x="7416212" y="2260162"/>
              <a:ext cx="584767" cy="319848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>
              <a:stCxn id="14" idx="6"/>
              <a:endCxn id="15" idx="2"/>
            </p:cNvCxnSpPr>
            <p:nvPr/>
          </p:nvCxnSpPr>
          <p:spPr>
            <a:xfrm flipH="1">
              <a:off x="7416212" y="2260162"/>
              <a:ext cx="584767" cy="1949072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14" idx="6"/>
              <a:endCxn id="16" idx="2"/>
            </p:cNvCxnSpPr>
            <p:nvPr/>
          </p:nvCxnSpPr>
          <p:spPr>
            <a:xfrm flipH="1">
              <a:off x="7416212" y="2260162"/>
              <a:ext cx="584767" cy="1620645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14" idx="6"/>
              <a:endCxn id="17" idx="2"/>
            </p:cNvCxnSpPr>
            <p:nvPr/>
          </p:nvCxnSpPr>
          <p:spPr>
            <a:xfrm flipH="1">
              <a:off x="7416212" y="2260162"/>
              <a:ext cx="584767" cy="1298324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14" idx="6"/>
              <a:endCxn id="18" idx="2"/>
            </p:cNvCxnSpPr>
            <p:nvPr/>
          </p:nvCxnSpPr>
          <p:spPr>
            <a:xfrm flipH="1">
              <a:off x="7416212" y="2260162"/>
              <a:ext cx="584767" cy="976703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14" idx="6"/>
              <a:endCxn id="19" idx="2"/>
            </p:cNvCxnSpPr>
            <p:nvPr/>
          </p:nvCxnSpPr>
          <p:spPr>
            <a:xfrm flipH="1">
              <a:off x="7416212" y="2260162"/>
              <a:ext cx="584767" cy="648277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14" idx="6"/>
              <a:endCxn id="21" idx="2"/>
            </p:cNvCxnSpPr>
            <p:nvPr/>
          </p:nvCxnSpPr>
          <p:spPr>
            <a:xfrm flipH="1">
              <a:off x="7416212" y="2260162"/>
              <a:ext cx="584767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14" idx="6"/>
              <a:endCxn id="20" idx="2"/>
            </p:cNvCxnSpPr>
            <p:nvPr/>
          </p:nvCxnSpPr>
          <p:spPr>
            <a:xfrm flipH="1">
              <a:off x="7416212" y="2260162"/>
              <a:ext cx="584767" cy="319848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15" idx="6"/>
              <a:endCxn id="22" idx="2"/>
            </p:cNvCxnSpPr>
            <p:nvPr/>
          </p:nvCxnSpPr>
          <p:spPr>
            <a:xfrm flipH="1" flipV="1">
              <a:off x="6715067" y="3880807"/>
              <a:ext cx="485707" cy="328427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16" idx="6"/>
              <a:endCxn id="22" idx="2"/>
            </p:cNvCxnSpPr>
            <p:nvPr/>
          </p:nvCxnSpPr>
          <p:spPr>
            <a:xfrm flipH="1">
              <a:off x="6715067" y="3880807"/>
              <a:ext cx="485707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15" idx="6"/>
              <a:endCxn id="23" idx="2"/>
            </p:cNvCxnSpPr>
            <p:nvPr/>
          </p:nvCxnSpPr>
          <p:spPr>
            <a:xfrm flipH="1" flipV="1">
              <a:off x="6715067" y="3558486"/>
              <a:ext cx="485707" cy="650748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15" idx="6"/>
              <a:endCxn id="24" idx="2"/>
            </p:cNvCxnSpPr>
            <p:nvPr/>
          </p:nvCxnSpPr>
          <p:spPr>
            <a:xfrm flipH="1" flipV="1">
              <a:off x="6715067" y="3236865"/>
              <a:ext cx="485707" cy="972369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>
              <a:stCxn id="15" idx="6"/>
              <a:endCxn id="25" idx="2"/>
            </p:cNvCxnSpPr>
            <p:nvPr/>
          </p:nvCxnSpPr>
          <p:spPr>
            <a:xfrm flipH="1" flipV="1">
              <a:off x="6715067" y="2908439"/>
              <a:ext cx="485707" cy="1300795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>
              <a:stCxn id="15" idx="6"/>
              <a:endCxn id="26" idx="2"/>
            </p:cNvCxnSpPr>
            <p:nvPr/>
          </p:nvCxnSpPr>
          <p:spPr>
            <a:xfrm flipH="1" flipV="1">
              <a:off x="6715067" y="2580010"/>
              <a:ext cx="485707" cy="1629224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>
              <a:stCxn id="16" idx="6"/>
              <a:endCxn id="23" idx="2"/>
            </p:cNvCxnSpPr>
            <p:nvPr/>
          </p:nvCxnSpPr>
          <p:spPr>
            <a:xfrm flipH="1" flipV="1">
              <a:off x="6715067" y="3558486"/>
              <a:ext cx="485707" cy="322321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>
              <a:stCxn id="17" idx="6"/>
              <a:endCxn id="24" idx="2"/>
            </p:cNvCxnSpPr>
            <p:nvPr/>
          </p:nvCxnSpPr>
          <p:spPr>
            <a:xfrm flipH="1" flipV="1">
              <a:off x="6715067" y="3236865"/>
              <a:ext cx="485707" cy="321621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>
              <a:stCxn id="16" idx="6"/>
              <a:endCxn id="25" idx="2"/>
            </p:cNvCxnSpPr>
            <p:nvPr/>
          </p:nvCxnSpPr>
          <p:spPr>
            <a:xfrm flipH="1" flipV="1">
              <a:off x="6715067" y="2908439"/>
              <a:ext cx="485707" cy="972368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>
              <a:stCxn id="16" idx="6"/>
              <a:endCxn id="26" idx="2"/>
            </p:cNvCxnSpPr>
            <p:nvPr/>
          </p:nvCxnSpPr>
          <p:spPr>
            <a:xfrm flipH="1" flipV="1">
              <a:off x="6715067" y="2580010"/>
              <a:ext cx="485707" cy="1300797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>
              <a:stCxn id="17" idx="6"/>
              <a:endCxn id="22" idx="2"/>
            </p:cNvCxnSpPr>
            <p:nvPr/>
          </p:nvCxnSpPr>
          <p:spPr>
            <a:xfrm flipH="1">
              <a:off x="6715067" y="3558486"/>
              <a:ext cx="485707" cy="322321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>
              <a:stCxn id="17" idx="6"/>
              <a:endCxn id="23" idx="2"/>
            </p:cNvCxnSpPr>
            <p:nvPr/>
          </p:nvCxnSpPr>
          <p:spPr>
            <a:xfrm flipH="1">
              <a:off x="6715067" y="3558486"/>
              <a:ext cx="485707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>
              <a:stCxn id="17" idx="6"/>
              <a:endCxn id="25" idx="2"/>
            </p:cNvCxnSpPr>
            <p:nvPr/>
          </p:nvCxnSpPr>
          <p:spPr>
            <a:xfrm flipH="1" flipV="1">
              <a:off x="6715067" y="2908439"/>
              <a:ext cx="485707" cy="650047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>
              <a:stCxn id="17" idx="6"/>
              <a:endCxn id="26" idx="2"/>
            </p:cNvCxnSpPr>
            <p:nvPr/>
          </p:nvCxnSpPr>
          <p:spPr>
            <a:xfrm flipH="1" flipV="1">
              <a:off x="6715067" y="2580010"/>
              <a:ext cx="485707" cy="978476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>
              <a:stCxn id="18" idx="6"/>
              <a:endCxn id="26" idx="2"/>
            </p:cNvCxnSpPr>
            <p:nvPr/>
          </p:nvCxnSpPr>
          <p:spPr>
            <a:xfrm flipH="1" flipV="1">
              <a:off x="6715067" y="2580010"/>
              <a:ext cx="485707" cy="656855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>
              <a:stCxn id="18" idx="6"/>
              <a:endCxn id="22" idx="2"/>
            </p:cNvCxnSpPr>
            <p:nvPr/>
          </p:nvCxnSpPr>
          <p:spPr>
            <a:xfrm flipH="1">
              <a:off x="6715067" y="3236865"/>
              <a:ext cx="485707" cy="643942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>
              <a:stCxn id="18" idx="6"/>
              <a:endCxn id="23" idx="2"/>
            </p:cNvCxnSpPr>
            <p:nvPr/>
          </p:nvCxnSpPr>
          <p:spPr>
            <a:xfrm flipH="1">
              <a:off x="6715067" y="3236865"/>
              <a:ext cx="485707" cy="321621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>
              <a:stCxn id="18" idx="6"/>
              <a:endCxn id="24" idx="2"/>
            </p:cNvCxnSpPr>
            <p:nvPr/>
          </p:nvCxnSpPr>
          <p:spPr>
            <a:xfrm flipH="1">
              <a:off x="6715067" y="3236865"/>
              <a:ext cx="485707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>
              <a:stCxn id="18" idx="6"/>
              <a:endCxn id="25" idx="2"/>
            </p:cNvCxnSpPr>
            <p:nvPr/>
          </p:nvCxnSpPr>
          <p:spPr>
            <a:xfrm flipH="1" flipV="1">
              <a:off x="6715067" y="2908439"/>
              <a:ext cx="485707" cy="328426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>
              <a:stCxn id="19" idx="6"/>
              <a:endCxn id="22" idx="2"/>
            </p:cNvCxnSpPr>
            <p:nvPr/>
          </p:nvCxnSpPr>
          <p:spPr>
            <a:xfrm flipH="1">
              <a:off x="6715067" y="2908439"/>
              <a:ext cx="485707" cy="972368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>
              <a:stCxn id="19" idx="6"/>
              <a:endCxn id="23" idx="2"/>
            </p:cNvCxnSpPr>
            <p:nvPr/>
          </p:nvCxnSpPr>
          <p:spPr>
            <a:xfrm flipH="1">
              <a:off x="6715067" y="2908439"/>
              <a:ext cx="485707" cy="650047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>
              <a:stCxn id="19" idx="6"/>
              <a:endCxn id="24" idx="2"/>
            </p:cNvCxnSpPr>
            <p:nvPr/>
          </p:nvCxnSpPr>
          <p:spPr>
            <a:xfrm flipH="1">
              <a:off x="6715067" y="2908439"/>
              <a:ext cx="485707" cy="328426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>
              <a:stCxn id="19" idx="6"/>
              <a:endCxn id="25" idx="2"/>
            </p:cNvCxnSpPr>
            <p:nvPr/>
          </p:nvCxnSpPr>
          <p:spPr>
            <a:xfrm flipH="1">
              <a:off x="6715067" y="2908439"/>
              <a:ext cx="485707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>
              <a:stCxn id="19" idx="6"/>
              <a:endCxn id="26" idx="2"/>
            </p:cNvCxnSpPr>
            <p:nvPr/>
          </p:nvCxnSpPr>
          <p:spPr>
            <a:xfrm flipH="1" flipV="1">
              <a:off x="6715067" y="2580010"/>
              <a:ext cx="485707" cy="328429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>
              <a:stCxn id="20" idx="6"/>
              <a:endCxn id="22" idx="2"/>
            </p:cNvCxnSpPr>
            <p:nvPr/>
          </p:nvCxnSpPr>
          <p:spPr>
            <a:xfrm flipH="1">
              <a:off x="6715067" y="2580010"/>
              <a:ext cx="485707" cy="1300797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>
              <a:stCxn id="20" idx="6"/>
              <a:endCxn id="23" idx="2"/>
            </p:cNvCxnSpPr>
            <p:nvPr/>
          </p:nvCxnSpPr>
          <p:spPr>
            <a:xfrm flipH="1">
              <a:off x="6715067" y="2580010"/>
              <a:ext cx="485707" cy="978476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>
              <a:stCxn id="20" idx="6"/>
              <a:endCxn id="24" idx="2"/>
            </p:cNvCxnSpPr>
            <p:nvPr/>
          </p:nvCxnSpPr>
          <p:spPr>
            <a:xfrm flipH="1">
              <a:off x="6715067" y="2580010"/>
              <a:ext cx="485707" cy="656855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>
              <a:stCxn id="20" idx="6"/>
              <a:endCxn id="25" idx="2"/>
            </p:cNvCxnSpPr>
            <p:nvPr/>
          </p:nvCxnSpPr>
          <p:spPr>
            <a:xfrm flipH="1">
              <a:off x="6715067" y="2580010"/>
              <a:ext cx="485707" cy="328429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>
              <a:stCxn id="20" idx="6"/>
              <a:endCxn id="26" idx="2"/>
            </p:cNvCxnSpPr>
            <p:nvPr/>
          </p:nvCxnSpPr>
          <p:spPr>
            <a:xfrm flipH="1">
              <a:off x="6715067" y="2580010"/>
              <a:ext cx="485707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>
              <a:stCxn id="21" idx="6"/>
              <a:endCxn id="22" idx="2"/>
            </p:cNvCxnSpPr>
            <p:nvPr/>
          </p:nvCxnSpPr>
          <p:spPr>
            <a:xfrm flipH="1">
              <a:off x="6715067" y="2260162"/>
              <a:ext cx="485707" cy="1620645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>
              <a:stCxn id="21" idx="6"/>
              <a:endCxn id="23" idx="2"/>
            </p:cNvCxnSpPr>
            <p:nvPr/>
          </p:nvCxnSpPr>
          <p:spPr>
            <a:xfrm flipH="1">
              <a:off x="6715067" y="2260162"/>
              <a:ext cx="485707" cy="1298324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>
              <a:stCxn id="21" idx="6"/>
              <a:endCxn id="24" idx="2"/>
            </p:cNvCxnSpPr>
            <p:nvPr/>
          </p:nvCxnSpPr>
          <p:spPr>
            <a:xfrm flipH="1">
              <a:off x="6715067" y="2260162"/>
              <a:ext cx="485707" cy="976703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>
              <a:stCxn id="21" idx="6"/>
              <a:endCxn id="25" idx="2"/>
            </p:cNvCxnSpPr>
            <p:nvPr/>
          </p:nvCxnSpPr>
          <p:spPr>
            <a:xfrm flipH="1">
              <a:off x="6715067" y="2260162"/>
              <a:ext cx="485707" cy="648277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>
              <a:stCxn id="21" idx="6"/>
              <a:endCxn id="26" idx="2"/>
            </p:cNvCxnSpPr>
            <p:nvPr/>
          </p:nvCxnSpPr>
          <p:spPr>
            <a:xfrm flipH="1">
              <a:off x="6715067" y="2260162"/>
              <a:ext cx="485707" cy="319848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>
              <a:stCxn id="23" idx="6"/>
              <a:endCxn id="225" idx="6"/>
            </p:cNvCxnSpPr>
            <p:nvPr/>
          </p:nvCxnSpPr>
          <p:spPr>
            <a:xfrm flipH="1" flipV="1">
              <a:off x="6166609" y="2914542"/>
              <a:ext cx="333020" cy="643944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>
              <a:stCxn id="24" idx="6"/>
              <a:endCxn id="225" idx="6"/>
            </p:cNvCxnSpPr>
            <p:nvPr/>
          </p:nvCxnSpPr>
          <p:spPr>
            <a:xfrm flipH="1" flipV="1">
              <a:off x="6166609" y="2914542"/>
              <a:ext cx="333020" cy="322323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>
              <a:stCxn id="25" idx="6"/>
              <a:endCxn id="225" idx="6"/>
            </p:cNvCxnSpPr>
            <p:nvPr/>
          </p:nvCxnSpPr>
          <p:spPr>
            <a:xfrm flipH="1">
              <a:off x="6166609" y="2908439"/>
              <a:ext cx="333020" cy="6103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타원 112"/>
            <p:cNvSpPr/>
            <p:nvPr/>
          </p:nvSpPr>
          <p:spPr>
            <a:xfrm>
              <a:off x="3811468" y="2164383"/>
              <a:ext cx="215438" cy="1921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타원 113"/>
            <p:cNvSpPr/>
            <p:nvPr/>
          </p:nvSpPr>
          <p:spPr>
            <a:xfrm>
              <a:off x="3811468" y="2492809"/>
              <a:ext cx="215438" cy="1921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타원 114"/>
            <p:cNvSpPr/>
            <p:nvPr/>
          </p:nvSpPr>
          <p:spPr>
            <a:xfrm>
              <a:off x="3811468" y="2815130"/>
              <a:ext cx="215438" cy="1921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타원 115"/>
            <p:cNvSpPr/>
            <p:nvPr/>
          </p:nvSpPr>
          <p:spPr>
            <a:xfrm>
              <a:off x="3811468" y="3136749"/>
              <a:ext cx="215438" cy="1921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타원 116"/>
            <p:cNvSpPr/>
            <p:nvPr/>
          </p:nvSpPr>
          <p:spPr>
            <a:xfrm>
              <a:off x="3811468" y="3465175"/>
              <a:ext cx="215438" cy="1921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타원 117"/>
            <p:cNvSpPr/>
            <p:nvPr/>
          </p:nvSpPr>
          <p:spPr>
            <a:xfrm>
              <a:off x="3811468" y="3793604"/>
              <a:ext cx="215438" cy="1921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타원 118"/>
            <p:cNvSpPr/>
            <p:nvPr/>
          </p:nvSpPr>
          <p:spPr>
            <a:xfrm>
              <a:off x="3811468" y="4113455"/>
              <a:ext cx="215438" cy="1921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타원 119"/>
            <p:cNvSpPr/>
            <p:nvPr/>
          </p:nvSpPr>
          <p:spPr>
            <a:xfrm>
              <a:off x="4611673" y="2164383"/>
              <a:ext cx="215438" cy="1921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타원 120"/>
            <p:cNvSpPr/>
            <p:nvPr/>
          </p:nvSpPr>
          <p:spPr>
            <a:xfrm>
              <a:off x="4611673" y="2492809"/>
              <a:ext cx="215438" cy="1921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타원 121"/>
            <p:cNvSpPr/>
            <p:nvPr/>
          </p:nvSpPr>
          <p:spPr>
            <a:xfrm>
              <a:off x="4611673" y="2815130"/>
              <a:ext cx="215438" cy="1921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타원 122"/>
            <p:cNvSpPr/>
            <p:nvPr/>
          </p:nvSpPr>
          <p:spPr>
            <a:xfrm>
              <a:off x="4611673" y="3136749"/>
              <a:ext cx="215438" cy="1921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타원 123"/>
            <p:cNvSpPr/>
            <p:nvPr/>
          </p:nvSpPr>
          <p:spPr>
            <a:xfrm>
              <a:off x="4611673" y="3465175"/>
              <a:ext cx="215438" cy="1921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타원 124"/>
            <p:cNvSpPr/>
            <p:nvPr/>
          </p:nvSpPr>
          <p:spPr>
            <a:xfrm>
              <a:off x="4611673" y="3793604"/>
              <a:ext cx="215438" cy="1921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타원 125"/>
            <p:cNvSpPr/>
            <p:nvPr/>
          </p:nvSpPr>
          <p:spPr>
            <a:xfrm>
              <a:off x="4611673" y="4113455"/>
              <a:ext cx="215438" cy="1921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타원 126"/>
            <p:cNvSpPr/>
            <p:nvPr/>
          </p:nvSpPr>
          <p:spPr>
            <a:xfrm>
              <a:off x="5312817" y="2492809"/>
              <a:ext cx="215438" cy="1921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타원 127"/>
            <p:cNvSpPr/>
            <p:nvPr/>
          </p:nvSpPr>
          <p:spPr>
            <a:xfrm>
              <a:off x="5312817" y="2815130"/>
              <a:ext cx="215438" cy="1921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타원 128"/>
            <p:cNvSpPr/>
            <p:nvPr/>
          </p:nvSpPr>
          <p:spPr>
            <a:xfrm>
              <a:off x="5312817" y="3136749"/>
              <a:ext cx="215438" cy="1921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타원 129"/>
            <p:cNvSpPr/>
            <p:nvPr/>
          </p:nvSpPr>
          <p:spPr>
            <a:xfrm>
              <a:off x="5312817" y="3465175"/>
              <a:ext cx="215438" cy="1921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타원 130"/>
            <p:cNvSpPr/>
            <p:nvPr/>
          </p:nvSpPr>
          <p:spPr>
            <a:xfrm>
              <a:off x="5312817" y="3793604"/>
              <a:ext cx="215438" cy="1921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2" name="직선 연결선 131"/>
            <p:cNvCxnSpPr>
              <a:stCxn id="113" idx="6"/>
              <a:endCxn id="121" idx="2"/>
            </p:cNvCxnSpPr>
            <p:nvPr/>
          </p:nvCxnSpPr>
          <p:spPr>
            <a:xfrm>
              <a:off x="4026906" y="2260464"/>
              <a:ext cx="584767" cy="328426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>
              <a:stCxn id="113" idx="6"/>
              <a:endCxn id="120" idx="2"/>
            </p:cNvCxnSpPr>
            <p:nvPr/>
          </p:nvCxnSpPr>
          <p:spPr>
            <a:xfrm>
              <a:off x="4026906" y="2260464"/>
              <a:ext cx="584767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>
              <a:stCxn id="113" idx="6"/>
              <a:endCxn id="122" idx="2"/>
            </p:cNvCxnSpPr>
            <p:nvPr/>
          </p:nvCxnSpPr>
          <p:spPr>
            <a:xfrm>
              <a:off x="4026906" y="2260464"/>
              <a:ext cx="584767" cy="650747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>
              <a:stCxn id="113" idx="6"/>
              <a:endCxn id="123" idx="2"/>
            </p:cNvCxnSpPr>
            <p:nvPr/>
          </p:nvCxnSpPr>
          <p:spPr>
            <a:xfrm>
              <a:off x="4026906" y="2260464"/>
              <a:ext cx="584767" cy="972366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>
              <a:stCxn id="113" idx="6"/>
              <a:endCxn id="124" idx="2"/>
            </p:cNvCxnSpPr>
            <p:nvPr/>
          </p:nvCxnSpPr>
          <p:spPr>
            <a:xfrm>
              <a:off x="4026906" y="2260464"/>
              <a:ext cx="584767" cy="1300792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>
              <a:stCxn id="113" idx="6"/>
              <a:endCxn id="125" idx="2"/>
            </p:cNvCxnSpPr>
            <p:nvPr/>
          </p:nvCxnSpPr>
          <p:spPr>
            <a:xfrm>
              <a:off x="4026906" y="2260464"/>
              <a:ext cx="584767" cy="1629221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/>
            <p:cNvCxnSpPr>
              <a:stCxn id="113" idx="6"/>
              <a:endCxn id="126" idx="2"/>
            </p:cNvCxnSpPr>
            <p:nvPr/>
          </p:nvCxnSpPr>
          <p:spPr>
            <a:xfrm>
              <a:off x="4026906" y="2260464"/>
              <a:ext cx="584767" cy="1949072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>
              <a:stCxn id="114" idx="6"/>
              <a:endCxn id="120" idx="2"/>
            </p:cNvCxnSpPr>
            <p:nvPr/>
          </p:nvCxnSpPr>
          <p:spPr>
            <a:xfrm flipV="1">
              <a:off x="4026906" y="2260464"/>
              <a:ext cx="584767" cy="328426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/>
            <p:cNvCxnSpPr>
              <a:stCxn id="114" idx="6"/>
              <a:endCxn id="121" idx="2"/>
            </p:cNvCxnSpPr>
            <p:nvPr/>
          </p:nvCxnSpPr>
          <p:spPr>
            <a:xfrm>
              <a:off x="4026906" y="2588890"/>
              <a:ext cx="584767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/>
            <p:cNvCxnSpPr>
              <a:stCxn id="114" idx="6"/>
              <a:endCxn id="122" idx="2"/>
            </p:cNvCxnSpPr>
            <p:nvPr/>
          </p:nvCxnSpPr>
          <p:spPr>
            <a:xfrm>
              <a:off x="4026906" y="2588890"/>
              <a:ext cx="584767" cy="322321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>
              <a:stCxn id="114" idx="6"/>
              <a:endCxn id="123" idx="2"/>
            </p:cNvCxnSpPr>
            <p:nvPr/>
          </p:nvCxnSpPr>
          <p:spPr>
            <a:xfrm>
              <a:off x="4026906" y="2588890"/>
              <a:ext cx="584767" cy="64394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>
              <a:stCxn id="114" idx="6"/>
              <a:endCxn id="124" idx="2"/>
            </p:cNvCxnSpPr>
            <p:nvPr/>
          </p:nvCxnSpPr>
          <p:spPr>
            <a:xfrm>
              <a:off x="4026906" y="2588890"/>
              <a:ext cx="584767" cy="972366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>
              <a:stCxn id="114" idx="6"/>
              <a:endCxn id="125" idx="2"/>
            </p:cNvCxnSpPr>
            <p:nvPr/>
          </p:nvCxnSpPr>
          <p:spPr>
            <a:xfrm>
              <a:off x="4026906" y="2588890"/>
              <a:ext cx="584767" cy="1300795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>
              <a:stCxn id="114" idx="6"/>
              <a:endCxn id="126" idx="2"/>
            </p:cNvCxnSpPr>
            <p:nvPr/>
          </p:nvCxnSpPr>
          <p:spPr>
            <a:xfrm>
              <a:off x="4026906" y="2588890"/>
              <a:ext cx="584767" cy="1620646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>
              <a:stCxn id="115" idx="6"/>
              <a:endCxn id="120" idx="2"/>
            </p:cNvCxnSpPr>
            <p:nvPr/>
          </p:nvCxnSpPr>
          <p:spPr>
            <a:xfrm flipV="1">
              <a:off x="4026906" y="2260464"/>
              <a:ext cx="584767" cy="650747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/>
            <p:cNvCxnSpPr>
              <a:stCxn id="115" idx="6"/>
              <a:endCxn id="121" idx="2"/>
            </p:cNvCxnSpPr>
            <p:nvPr/>
          </p:nvCxnSpPr>
          <p:spPr>
            <a:xfrm flipV="1">
              <a:off x="4026906" y="2588890"/>
              <a:ext cx="584767" cy="322321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/>
            <p:cNvCxnSpPr>
              <a:stCxn id="115" idx="6"/>
              <a:endCxn id="122" idx="2"/>
            </p:cNvCxnSpPr>
            <p:nvPr/>
          </p:nvCxnSpPr>
          <p:spPr>
            <a:xfrm>
              <a:off x="4026906" y="2911211"/>
              <a:ext cx="584767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>
              <a:stCxn id="115" idx="6"/>
              <a:endCxn id="123" idx="2"/>
            </p:cNvCxnSpPr>
            <p:nvPr/>
          </p:nvCxnSpPr>
          <p:spPr>
            <a:xfrm>
              <a:off x="4026906" y="2911211"/>
              <a:ext cx="584767" cy="321619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>
              <a:stCxn id="115" idx="6"/>
              <a:endCxn id="124" idx="2"/>
            </p:cNvCxnSpPr>
            <p:nvPr/>
          </p:nvCxnSpPr>
          <p:spPr>
            <a:xfrm>
              <a:off x="4026906" y="2911211"/>
              <a:ext cx="584767" cy="650045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/>
            <p:cNvCxnSpPr>
              <a:stCxn id="115" idx="6"/>
              <a:endCxn id="125" idx="2"/>
            </p:cNvCxnSpPr>
            <p:nvPr/>
          </p:nvCxnSpPr>
          <p:spPr>
            <a:xfrm>
              <a:off x="4026906" y="2911211"/>
              <a:ext cx="584767" cy="978474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>
              <a:stCxn id="115" idx="6"/>
              <a:endCxn id="126" idx="2"/>
            </p:cNvCxnSpPr>
            <p:nvPr/>
          </p:nvCxnSpPr>
          <p:spPr>
            <a:xfrm>
              <a:off x="4026906" y="2911211"/>
              <a:ext cx="584767" cy="1298325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>
              <a:stCxn id="116" idx="6"/>
              <a:endCxn id="120" idx="2"/>
            </p:cNvCxnSpPr>
            <p:nvPr/>
          </p:nvCxnSpPr>
          <p:spPr>
            <a:xfrm flipV="1">
              <a:off x="4026906" y="2260464"/>
              <a:ext cx="584767" cy="972366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>
              <a:stCxn id="116" idx="6"/>
              <a:endCxn id="121" idx="2"/>
            </p:cNvCxnSpPr>
            <p:nvPr/>
          </p:nvCxnSpPr>
          <p:spPr>
            <a:xfrm flipV="1">
              <a:off x="4026906" y="2588890"/>
              <a:ext cx="584767" cy="64394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>
              <a:stCxn id="116" idx="6"/>
              <a:endCxn id="122" idx="2"/>
            </p:cNvCxnSpPr>
            <p:nvPr/>
          </p:nvCxnSpPr>
          <p:spPr>
            <a:xfrm flipV="1">
              <a:off x="4026906" y="2911211"/>
              <a:ext cx="584767" cy="321619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>
              <a:stCxn id="116" idx="6"/>
              <a:endCxn id="123" idx="2"/>
            </p:cNvCxnSpPr>
            <p:nvPr/>
          </p:nvCxnSpPr>
          <p:spPr>
            <a:xfrm>
              <a:off x="4026906" y="3232830"/>
              <a:ext cx="584767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/>
            <p:cNvCxnSpPr>
              <a:stCxn id="116" idx="6"/>
              <a:endCxn id="124" idx="2"/>
            </p:cNvCxnSpPr>
            <p:nvPr/>
          </p:nvCxnSpPr>
          <p:spPr>
            <a:xfrm>
              <a:off x="4026906" y="3232830"/>
              <a:ext cx="584767" cy="328426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/>
            <p:cNvCxnSpPr>
              <a:stCxn id="116" idx="6"/>
              <a:endCxn id="125" idx="2"/>
            </p:cNvCxnSpPr>
            <p:nvPr/>
          </p:nvCxnSpPr>
          <p:spPr>
            <a:xfrm>
              <a:off x="4026906" y="3232830"/>
              <a:ext cx="584767" cy="656855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>
              <a:stCxn id="116" idx="6"/>
              <a:endCxn id="126" idx="2"/>
            </p:cNvCxnSpPr>
            <p:nvPr/>
          </p:nvCxnSpPr>
          <p:spPr>
            <a:xfrm>
              <a:off x="4026906" y="3232830"/>
              <a:ext cx="584767" cy="976706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/>
            <p:cNvCxnSpPr>
              <a:stCxn id="117" idx="6"/>
              <a:endCxn id="120" idx="2"/>
            </p:cNvCxnSpPr>
            <p:nvPr/>
          </p:nvCxnSpPr>
          <p:spPr>
            <a:xfrm flipV="1">
              <a:off x="4026906" y="2260464"/>
              <a:ext cx="584767" cy="1300792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/>
            <p:cNvCxnSpPr>
              <a:stCxn id="117" idx="6"/>
              <a:endCxn id="121" idx="2"/>
            </p:cNvCxnSpPr>
            <p:nvPr/>
          </p:nvCxnSpPr>
          <p:spPr>
            <a:xfrm flipV="1">
              <a:off x="4026906" y="2588890"/>
              <a:ext cx="584767" cy="972366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/>
            <p:cNvCxnSpPr>
              <a:stCxn id="117" idx="6"/>
              <a:endCxn id="122" idx="2"/>
            </p:cNvCxnSpPr>
            <p:nvPr/>
          </p:nvCxnSpPr>
          <p:spPr>
            <a:xfrm flipV="1">
              <a:off x="4026906" y="2911211"/>
              <a:ext cx="584767" cy="650045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>
              <a:stCxn id="117" idx="6"/>
              <a:endCxn id="123" idx="2"/>
            </p:cNvCxnSpPr>
            <p:nvPr/>
          </p:nvCxnSpPr>
          <p:spPr>
            <a:xfrm flipV="1">
              <a:off x="4026906" y="3232830"/>
              <a:ext cx="584767" cy="328426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>
              <a:stCxn id="117" idx="6"/>
              <a:endCxn id="124" idx="2"/>
            </p:cNvCxnSpPr>
            <p:nvPr/>
          </p:nvCxnSpPr>
          <p:spPr>
            <a:xfrm>
              <a:off x="4026906" y="3561256"/>
              <a:ext cx="584767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>
              <a:stCxn id="117" idx="6"/>
              <a:endCxn id="125" idx="2"/>
            </p:cNvCxnSpPr>
            <p:nvPr/>
          </p:nvCxnSpPr>
          <p:spPr>
            <a:xfrm>
              <a:off x="4026906" y="3561256"/>
              <a:ext cx="584767" cy="328429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>
              <a:stCxn id="117" idx="6"/>
              <a:endCxn id="126" idx="2"/>
            </p:cNvCxnSpPr>
            <p:nvPr/>
          </p:nvCxnSpPr>
          <p:spPr>
            <a:xfrm>
              <a:off x="4026906" y="3561256"/>
              <a:ext cx="584767" cy="64828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>
              <a:stCxn id="118" idx="6"/>
              <a:endCxn id="120" idx="2"/>
            </p:cNvCxnSpPr>
            <p:nvPr/>
          </p:nvCxnSpPr>
          <p:spPr>
            <a:xfrm flipV="1">
              <a:off x="4026906" y="2260464"/>
              <a:ext cx="584767" cy="1629221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>
              <a:stCxn id="118" idx="6"/>
              <a:endCxn id="121" idx="2"/>
            </p:cNvCxnSpPr>
            <p:nvPr/>
          </p:nvCxnSpPr>
          <p:spPr>
            <a:xfrm flipV="1">
              <a:off x="4026906" y="2588890"/>
              <a:ext cx="584767" cy="1300795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>
              <a:stCxn id="118" idx="6"/>
              <a:endCxn id="122" idx="2"/>
            </p:cNvCxnSpPr>
            <p:nvPr/>
          </p:nvCxnSpPr>
          <p:spPr>
            <a:xfrm flipV="1">
              <a:off x="4026906" y="2911211"/>
              <a:ext cx="584767" cy="978474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>
              <a:stCxn id="118" idx="6"/>
              <a:endCxn id="123" idx="2"/>
            </p:cNvCxnSpPr>
            <p:nvPr/>
          </p:nvCxnSpPr>
          <p:spPr>
            <a:xfrm flipV="1">
              <a:off x="4026906" y="3232830"/>
              <a:ext cx="584767" cy="656855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>
              <a:stCxn id="118" idx="6"/>
              <a:endCxn id="124" idx="2"/>
            </p:cNvCxnSpPr>
            <p:nvPr/>
          </p:nvCxnSpPr>
          <p:spPr>
            <a:xfrm flipV="1">
              <a:off x="4026906" y="3561256"/>
              <a:ext cx="584767" cy="328429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>
              <a:stCxn id="118" idx="6"/>
              <a:endCxn id="125" idx="2"/>
            </p:cNvCxnSpPr>
            <p:nvPr/>
          </p:nvCxnSpPr>
          <p:spPr>
            <a:xfrm>
              <a:off x="4026906" y="3889685"/>
              <a:ext cx="584767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>
              <a:stCxn id="118" idx="6"/>
              <a:endCxn id="126" idx="2"/>
            </p:cNvCxnSpPr>
            <p:nvPr/>
          </p:nvCxnSpPr>
          <p:spPr>
            <a:xfrm>
              <a:off x="4026906" y="3889685"/>
              <a:ext cx="584767" cy="319851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>
              <a:stCxn id="119" idx="6"/>
              <a:endCxn id="120" idx="2"/>
            </p:cNvCxnSpPr>
            <p:nvPr/>
          </p:nvCxnSpPr>
          <p:spPr>
            <a:xfrm flipV="1">
              <a:off x="4026906" y="2260464"/>
              <a:ext cx="584767" cy="1949072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>
              <a:stCxn id="119" idx="6"/>
              <a:endCxn id="121" idx="2"/>
            </p:cNvCxnSpPr>
            <p:nvPr/>
          </p:nvCxnSpPr>
          <p:spPr>
            <a:xfrm flipV="1">
              <a:off x="4026906" y="2588890"/>
              <a:ext cx="584767" cy="1620646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>
              <a:stCxn id="119" idx="6"/>
              <a:endCxn id="122" idx="2"/>
            </p:cNvCxnSpPr>
            <p:nvPr/>
          </p:nvCxnSpPr>
          <p:spPr>
            <a:xfrm flipV="1">
              <a:off x="4026906" y="2911211"/>
              <a:ext cx="584767" cy="1298325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>
              <a:stCxn id="119" idx="6"/>
              <a:endCxn id="123" idx="2"/>
            </p:cNvCxnSpPr>
            <p:nvPr/>
          </p:nvCxnSpPr>
          <p:spPr>
            <a:xfrm flipV="1">
              <a:off x="4026906" y="3232830"/>
              <a:ext cx="584767" cy="976706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/>
            <p:cNvCxnSpPr>
              <a:stCxn id="119" idx="6"/>
              <a:endCxn id="124" idx="2"/>
            </p:cNvCxnSpPr>
            <p:nvPr/>
          </p:nvCxnSpPr>
          <p:spPr>
            <a:xfrm flipV="1">
              <a:off x="4026906" y="3561256"/>
              <a:ext cx="584767" cy="64828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/>
            <p:cNvCxnSpPr>
              <a:stCxn id="119" idx="6"/>
              <a:endCxn id="126" idx="2"/>
            </p:cNvCxnSpPr>
            <p:nvPr/>
          </p:nvCxnSpPr>
          <p:spPr>
            <a:xfrm>
              <a:off x="4026906" y="4209536"/>
              <a:ext cx="584767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>
              <a:stCxn id="119" idx="6"/>
              <a:endCxn id="125" idx="2"/>
            </p:cNvCxnSpPr>
            <p:nvPr/>
          </p:nvCxnSpPr>
          <p:spPr>
            <a:xfrm flipV="1">
              <a:off x="4026906" y="3889685"/>
              <a:ext cx="584767" cy="319851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/>
            <p:cNvCxnSpPr>
              <a:stCxn id="120" idx="6"/>
              <a:endCxn id="127" idx="2"/>
            </p:cNvCxnSpPr>
            <p:nvPr/>
          </p:nvCxnSpPr>
          <p:spPr>
            <a:xfrm>
              <a:off x="4827111" y="2260464"/>
              <a:ext cx="485706" cy="328426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/>
            <p:cNvCxnSpPr>
              <a:stCxn id="121" idx="6"/>
              <a:endCxn id="127" idx="2"/>
            </p:cNvCxnSpPr>
            <p:nvPr/>
          </p:nvCxnSpPr>
          <p:spPr>
            <a:xfrm>
              <a:off x="4827111" y="2588890"/>
              <a:ext cx="485706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/>
            <p:cNvCxnSpPr>
              <a:stCxn id="120" idx="6"/>
              <a:endCxn id="128" idx="2"/>
            </p:cNvCxnSpPr>
            <p:nvPr/>
          </p:nvCxnSpPr>
          <p:spPr>
            <a:xfrm>
              <a:off x="4827111" y="2260464"/>
              <a:ext cx="485706" cy="650747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/>
            <p:cNvCxnSpPr>
              <a:stCxn id="120" idx="6"/>
              <a:endCxn id="129" idx="2"/>
            </p:cNvCxnSpPr>
            <p:nvPr/>
          </p:nvCxnSpPr>
          <p:spPr>
            <a:xfrm>
              <a:off x="4827111" y="2260464"/>
              <a:ext cx="485706" cy="972366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/>
            <p:cNvCxnSpPr>
              <a:stCxn id="120" idx="6"/>
              <a:endCxn id="130" idx="2"/>
            </p:cNvCxnSpPr>
            <p:nvPr/>
          </p:nvCxnSpPr>
          <p:spPr>
            <a:xfrm>
              <a:off x="4827111" y="2260464"/>
              <a:ext cx="485706" cy="1300792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/>
            <p:cNvCxnSpPr>
              <a:stCxn id="120" idx="6"/>
              <a:endCxn id="131" idx="2"/>
            </p:cNvCxnSpPr>
            <p:nvPr/>
          </p:nvCxnSpPr>
          <p:spPr>
            <a:xfrm>
              <a:off x="4827111" y="2260464"/>
              <a:ext cx="485706" cy="1629221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/>
            <p:cNvCxnSpPr>
              <a:stCxn id="121" idx="6"/>
              <a:endCxn id="128" idx="2"/>
            </p:cNvCxnSpPr>
            <p:nvPr/>
          </p:nvCxnSpPr>
          <p:spPr>
            <a:xfrm>
              <a:off x="4827111" y="2588890"/>
              <a:ext cx="485706" cy="322321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/>
            <p:cNvCxnSpPr>
              <a:stCxn id="122" idx="6"/>
              <a:endCxn id="129" idx="2"/>
            </p:cNvCxnSpPr>
            <p:nvPr/>
          </p:nvCxnSpPr>
          <p:spPr>
            <a:xfrm>
              <a:off x="4827111" y="2911211"/>
              <a:ext cx="485706" cy="321619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/>
            <p:cNvCxnSpPr>
              <a:stCxn id="121" idx="6"/>
              <a:endCxn id="130" idx="2"/>
            </p:cNvCxnSpPr>
            <p:nvPr/>
          </p:nvCxnSpPr>
          <p:spPr>
            <a:xfrm>
              <a:off x="4827111" y="2588890"/>
              <a:ext cx="485706" cy="972366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/>
            <p:cNvCxnSpPr>
              <a:stCxn id="121" idx="6"/>
              <a:endCxn id="131" idx="2"/>
            </p:cNvCxnSpPr>
            <p:nvPr/>
          </p:nvCxnSpPr>
          <p:spPr>
            <a:xfrm>
              <a:off x="4827111" y="2588890"/>
              <a:ext cx="485706" cy="1300795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/>
            <p:cNvCxnSpPr>
              <a:stCxn id="122" idx="6"/>
              <a:endCxn id="127" idx="2"/>
            </p:cNvCxnSpPr>
            <p:nvPr/>
          </p:nvCxnSpPr>
          <p:spPr>
            <a:xfrm flipV="1">
              <a:off x="4827111" y="2588890"/>
              <a:ext cx="485706" cy="322321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>
              <a:stCxn id="122" idx="6"/>
              <a:endCxn id="128" idx="2"/>
            </p:cNvCxnSpPr>
            <p:nvPr/>
          </p:nvCxnSpPr>
          <p:spPr>
            <a:xfrm>
              <a:off x="4827111" y="2911211"/>
              <a:ext cx="485706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>
              <a:stCxn id="122" idx="6"/>
              <a:endCxn id="130" idx="2"/>
            </p:cNvCxnSpPr>
            <p:nvPr/>
          </p:nvCxnSpPr>
          <p:spPr>
            <a:xfrm>
              <a:off x="4827111" y="2911211"/>
              <a:ext cx="485706" cy="650045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93"/>
            <p:cNvCxnSpPr>
              <a:stCxn id="122" idx="6"/>
              <a:endCxn id="131" idx="2"/>
            </p:cNvCxnSpPr>
            <p:nvPr/>
          </p:nvCxnSpPr>
          <p:spPr>
            <a:xfrm>
              <a:off x="4827111" y="2911211"/>
              <a:ext cx="485706" cy="978474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 194"/>
            <p:cNvCxnSpPr>
              <a:stCxn id="123" idx="6"/>
              <a:endCxn id="131" idx="2"/>
            </p:cNvCxnSpPr>
            <p:nvPr/>
          </p:nvCxnSpPr>
          <p:spPr>
            <a:xfrm>
              <a:off x="4827111" y="3232830"/>
              <a:ext cx="485706" cy="656855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95"/>
            <p:cNvCxnSpPr>
              <a:stCxn id="123" idx="6"/>
              <a:endCxn id="127" idx="2"/>
            </p:cNvCxnSpPr>
            <p:nvPr/>
          </p:nvCxnSpPr>
          <p:spPr>
            <a:xfrm flipV="1">
              <a:off x="4827111" y="2588890"/>
              <a:ext cx="485706" cy="64394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 196"/>
            <p:cNvCxnSpPr>
              <a:stCxn id="123" idx="6"/>
              <a:endCxn id="128" idx="2"/>
            </p:cNvCxnSpPr>
            <p:nvPr/>
          </p:nvCxnSpPr>
          <p:spPr>
            <a:xfrm flipV="1">
              <a:off x="4827111" y="2911211"/>
              <a:ext cx="485706" cy="321619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>
              <a:stCxn id="123" idx="6"/>
              <a:endCxn id="129" idx="2"/>
            </p:cNvCxnSpPr>
            <p:nvPr/>
          </p:nvCxnSpPr>
          <p:spPr>
            <a:xfrm>
              <a:off x="4827111" y="3232830"/>
              <a:ext cx="485706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/>
            <p:cNvCxnSpPr>
              <a:stCxn id="123" idx="6"/>
              <a:endCxn id="130" idx="2"/>
            </p:cNvCxnSpPr>
            <p:nvPr/>
          </p:nvCxnSpPr>
          <p:spPr>
            <a:xfrm>
              <a:off x="4827111" y="3232830"/>
              <a:ext cx="485706" cy="328426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>
              <a:stCxn id="124" idx="6"/>
              <a:endCxn id="127" idx="2"/>
            </p:cNvCxnSpPr>
            <p:nvPr/>
          </p:nvCxnSpPr>
          <p:spPr>
            <a:xfrm flipV="1">
              <a:off x="4827111" y="2588890"/>
              <a:ext cx="485706" cy="972366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/>
            <p:cNvCxnSpPr>
              <a:stCxn id="124" idx="6"/>
              <a:endCxn id="128" idx="2"/>
            </p:cNvCxnSpPr>
            <p:nvPr/>
          </p:nvCxnSpPr>
          <p:spPr>
            <a:xfrm flipV="1">
              <a:off x="4827111" y="2911211"/>
              <a:ext cx="485706" cy="650045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>
              <a:stCxn id="124" idx="6"/>
              <a:endCxn id="129" idx="2"/>
            </p:cNvCxnSpPr>
            <p:nvPr/>
          </p:nvCxnSpPr>
          <p:spPr>
            <a:xfrm flipV="1">
              <a:off x="4827111" y="3232830"/>
              <a:ext cx="485706" cy="328426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>
              <a:stCxn id="124" idx="6"/>
              <a:endCxn id="130" idx="2"/>
            </p:cNvCxnSpPr>
            <p:nvPr/>
          </p:nvCxnSpPr>
          <p:spPr>
            <a:xfrm>
              <a:off x="4827111" y="3561256"/>
              <a:ext cx="485706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>
              <a:stCxn id="124" idx="6"/>
              <a:endCxn id="131" idx="2"/>
            </p:cNvCxnSpPr>
            <p:nvPr/>
          </p:nvCxnSpPr>
          <p:spPr>
            <a:xfrm>
              <a:off x="4827111" y="3561256"/>
              <a:ext cx="485706" cy="328429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/>
            <p:cNvCxnSpPr>
              <a:stCxn id="125" idx="6"/>
              <a:endCxn id="127" idx="2"/>
            </p:cNvCxnSpPr>
            <p:nvPr/>
          </p:nvCxnSpPr>
          <p:spPr>
            <a:xfrm flipV="1">
              <a:off x="4827111" y="2588890"/>
              <a:ext cx="485706" cy="1300795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>
              <a:stCxn id="125" idx="6"/>
              <a:endCxn id="128" idx="2"/>
            </p:cNvCxnSpPr>
            <p:nvPr/>
          </p:nvCxnSpPr>
          <p:spPr>
            <a:xfrm flipV="1">
              <a:off x="4827111" y="2911211"/>
              <a:ext cx="485706" cy="978474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>
              <a:stCxn id="125" idx="6"/>
              <a:endCxn id="129" idx="2"/>
            </p:cNvCxnSpPr>
            <p:nvPr/>
          </p:nvCxnSpPr>
          <p:spPr>
            <a:xfrm flipV="1">
              <a:off x="4827111" y="3232830"/>
              <a:ext cx="485706" cy="656855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>
              <a:stCxn id="125" idx="6"/>
              <a:endCxn id="130" idx="2"/>
            </p:cNvCxnSpPr>
            <p:nvPr/>
          </p:nvCxnSpPr>
          <p:spPr>
            <a:xfrm flipV="1">
              <a:off x="4827111" y="3561256"/>
              <a:ext cx="485706" cy="328429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>
              <a:stCxn id="125" idx="6"/>
              <a:endCxn id="131" idx="2"/>
            </p:cNvCxnSpPr>
            <p:nvPr/>
          </p:nvCxnSpPr>
          <p:spPr>
            <a:xfrm>
              <a:off x="4827111" y="3889685"/>
              <a:ext cx="485706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>
              <a:stCxn id="126" idx="6"/>
              <a:endCxn id="127" idx="2"/>
            </p:cNvCxnSpPr>
            <p:nvPr/>
          </p:nvCxnSpPr>
          <p:spPr>
            <a:xfrm flipV="1">
              <a:off x="4827111" y="2588890"/>
              <a:ext cx="485706" cy="1620646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>
              <a:stCxn id="126" idx="6"/>
              <a:endCxn id="128" idx="2"/>
            </p:cNvCxnSpPr>
            <p:nvPr/>
          </p:nvCxnSpPr>
          <p:spPr>
            <a:xfrm flipV="1">
              <a:off x="4827111" y="2911211"/>
              <a:ext cx="485706" cy="1298325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>
              <a:stCxn id="126" idx="6"/>
              <a:endCxn id="129" idx="2"/>
            </p:cNvCxnSpPr>
            <p:nvPr/>
          </p:nvCxnSpPr>
          <p:spPr>
            <a:xfrm flipV="1">
              <a:off x="4827111" y="3232830"/>
              <a:ext cx="485706" cy="976706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/>
            <p:cNvCxnSpPr>
              <a:stCxn id="126" idx="6"/>
              <a:endCxn id="130" idx="2"/>
            </p:cNvCxnSpPr>
            <p:nvPr/>
          </p:nvCxnSpPr>
          <p:spPr>
            <a:xfrm flipV="1">
              <a:off x="4827111" y="3561256"/>
              <a:ext cx="485706" cy="64828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/>
            <p:cNvCxnSpPr>
              <a:stCxn id="126" idx="6"/>
              <a:endCxn id="131" idx="2"/>
            </p:cNvCxnSpPr>
            <p:nvPr/>
          </p:nvCxnSpPr>
          <p:spPr>
            <a:xfrm flipV="1">
              <a:off x="4827111" y="3889685"/>
              <a:ext cx="485706" cy="319851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>
              <a:stCxn id="127" idx="6"/>
              <a:endCxn id="225" idx="2"/>
            </p:cNvCxnSpPr>
            <p:nvPr/>
          </p:nvCxnSpPr>
          <p:spPr>
            <a:xfrm>
              <a:off x="5528255" y="2588890"/>
              <a:ext cx="312882" cy="325652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/>
            <p:cNvCxnSpPr>
              <a:stCxn id="128" idx="6"/>
              <a:endCxn id="234" idx="2"/>
            </p:cNvCxnSpPr>
            <p:nvPr/>
          </p:nvCxnSpPr>
          <p:spPr>
            <a:xfrm>
              <a:off x="5528255" y="2911211"/>
              <a:ext cx="312882" cy="64943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>
              <a:stCxn id="127" idx="6"/>
              <a:endCxn id="234" idx="2"/>
            </p:cNvCxnSpPr>
            <p:nvPr/>
          </p:nvCxnSpPr>
          <p:spPr>
            <a:xfrm>
              <a:off x="5528255" y="2588890"/>
              <a:ext cx="312882" cy="971751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연결선 217"/>
            <p:cNvCxnSpPr>
              <a:stCxn id="128" idx="6"/>
              <a:endCxn id="225" idx="2"/>
            </p:cNvCxnSpPr>
            <p:nvPr/>
          </p:nvCxnSpPr>
          <p:spPr>
            <a:xfrm>
              <a:off x="5528255" y="2911211"/>
              <a:ext cx="312882" cy="3331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218"/>
            <p:cNvCxnSpPr>
              <a:stCxn id="129" idx="6"/>
              <a:endCxn id="234" idx="2"/>
            </p:cNvCxnSpPr>
            <p:nvPr/>
          </p:nvCxnSpPr>
          <p:spPr>
            <a:xfrm>
              <a:off x="5528255" y="3232830"/>
              <a:ext cx="312882" cy="327811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/>
            <p:cNvCxnSpPr>
              <a:stCxn id="129" idx="6"/>
              <a:endCxn id="225" idx="2"/>
            </p:cNvCxnSpPr>
            <p:nvPr/>
          </p:nvCxnSpPr>
          <p:spPr>
            <a:xfrm flipV="1">
              <a:off x="5528255" y="2914542"/>
              <a:ext cx="312882" cy="318288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/>
            <p:cNvCxnSpPr>
              <a:stCxn id="130" idx="6"/>
              <a:endCxn id="225" idx="2"/>
            </p:cNvCxnSpPr>
            <p:nvPr/>
          </p:nvCxnSpPr>
          <p:spPr>
            <a:xfrm flipV="1">
              <a:off x="5528255" y="2914542"/>
              <a:ext cx="312882" cy="646714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>
              <a:stCxn id="130" idx="6"/>
              <a:endCxn id="234" idx="2"/>
            </p:cNvCxnSpPr>
            <p:nvPr/>
          </p:nvCxnSpPr>
          <p:spPr>
            <a:xfrm flipV="1">
              <a:off x="5528255" y="3560641"/>
              <a:ext cx="312882" cy="615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>
              <a:stCxn id="131" idx="6"/>
              <a:endCxn id="234" idx="2"/>
            </p:cNvCxnSpPr>
            <p:nvPr/>
          </p:nvCxnSpPr>
          <p:spPr>
            <a:xfrm flipV="1">
              <a:off x="5528255" y="3560641"/>
              <a:ext cx="312882" cy="329044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 223"/>
            <p:cNvCxnSpPr>
              <a:stCxn id="131" idx="6"/>
              <a:endCxn id="225" idx="2"/>
            </p:cNvCxnSpPr>
            <p:nvPr/>
          </p:nvCxnSpPr>
          <p:spPr>
            <a:xfrm flipV="1">
              <a:off x="5528255" y="2914542"/>
              <a:ext cx="312882" cy="975143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타원 224"/>
            <p:cNvSpPr/>
            <p:nvPr/>
          </p:nvSpPr>
          <p:spPr>
            <a:xfrm>
              <a:off x="5841137" y="2751806"/>
              <a:ext cx="325472" cy="3254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TextBox 225"/>
                <p:cNvSpPr txBox="1"/>
                <p:nvPr/>
              </p:nvSpPr>
              <p:spPr>
                <a:xfrm>
                  <a:off x="5798648" y="2697190"/>
                  <a:ext cx="4219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272" name="TextBox 2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8648" y="2697190"/>
                  <a:ext cx="42191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7" name="직선 연결선 226"/>
            <p:cNvCxnSpPr>
              <a:stCxn id="26" idx="6"/>
              <a:endCxn id="225" idx="6"/>
            </p:cNvCxnSpPr>
            <p:nvPr/>
          </p:nvCxnSpPr>
          <p:spPr>
            <a:xfrm flipH="1">
              <a:off x="6166609" y="2580010"/>
              <a:ext cx="333020" cy="334532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직선 연결선 227"/>
            <p:cNvCxnSpPr>
              <a:stCxn id="25" idx="6"/>
              <a:endCxn id="234" idx="6"/>
            </p:cNvCxnSpPr>
            <p:nvPr/>
          </p:nvCxnSpPr>
          <p:spPr>
            <a:xfrm flipH="1">
              <a:off x="6166609" y="2908439"/>
              <a:ext cx="333020" cy="652202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 228"/>
            <p:cNvCxnSpPr>
              <a:stCxn id="26" idx="6"/>
              <a:endCxn id="234" idx="6"/>
            </p:cNvCxnSpPr>
            <p:nvPr/>
          </p:nvCxnSpPr>
          <p:spPr>
            <a:xfrm flipH="1">
              <a:off x="6166609" y="2580010"/>
              <a:ext cx="333020" cy="980631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직선 연결선 229"/>
            <p:cNvCxnSpPr>
              <a:stCxn id="22" idx="6"/>
              <a:endCxn id="225" idx="6"/>
            </p:cNvCxnSpPr>
            <p:nvPr/>
          </p:nvCxnSpPr>
          <p:spPr>
            <a:xfrm flipH="1" flipV="1">
              <a:off x="6166609" y="2914542"/>
              <a:ext cx="333020" cy="966265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직선 연결선 230"/>
            <p:cNvCxnSpPr>
              <a:stCxn id="24" idx="6"/>
              <a:endCxn id="234" idx="6"/>
            </p:cNvCxnSpPr>
            <p:nvPr/>
          </p:nvCxnSpPr>
          <p:spPr>
            <a:xfrm flipH="1">
              <a:off x="6166609" y="3236865"/>
              <a:ext cx="333020" cy="323776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직선 연결선 231"/>
            <p:cNvCxnSpPr>
              <a:stCxn id="22" idx="6"/>
              <a:endCxn id="234" idx="6"/>
            </p:cNvCxnSpPr>
            <p:nvPr/>
          </p:nvCxnSpPr>
          <p:spPr>
            <a:xfrm flipH="1" flipV="1">
              <a:off x="6166609" y="3560641"/>
              <a:ext cx="333020" cy="320166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직선 연결선 232"/>
            <p:cNvCxnSpPr>
              <a:stCxn id="23" idx="6"/>
              <a:endCxn id="234" idx="6"/>
            </p:cNvCxnSpPr>
            <p:nvPr/>
          </p:nvCxnSpPr>
          <p:spPr>
            <a:xfrm flipH="1">
              <a:off x="6166609" y="3558486"/>
              <a:ext cx="333020" cy="2155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타원 233"/>
            <p:cNvSpPr/>
            <p:nvPr/>
          </p:nvSpPr>
          <p:spPr>
            <a:xfrm>
              <a:off x="5841137" y="3397905"/>
              <a:ext cx="325472" cy="3254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TextBox 234"/>
                <p:cNvSpPr txBox="1"/>
                <p:nvPr/>
              </p:nvSpPr>
              <p:spPr>
                <a:xfrm>
                  <a:off x="5810670" y="3350313"/>
                  <a:ext cx="397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ko-KR" altLang="en-US" b="1" i="1" smtClean="0">
                            <a:latin typeface="Cambria Math" panose="02040503050406030204" pitchFamily="18" charset="0"/>
                          </a:rPr>
                          <m:t>𝝂</m:t>
                        </m:r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313" name="TextBox 3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0670" y="3350313"/>
                  <a:ext cx="39786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6" name="그룹 235"/>
            <p:cNvGrpSpPr/>
            <p:nvPr/>
          </p:nvGrpSpPr>
          <p:grpSpPr>
            <a:xfrm>
              <a:off x="2414023" y="2431611"/>
              <a:ext cx="356560" cy="1914299"/>
              <a:chOff x="2641889" y="1298612"/>
              <a:chExt cx="356560" cy="1914299"/>
            </a:xfrm>
          </p:grpSpPr>
          <p:grpSp>
            <p:nvGrpSpPr>
              <p:cNvPr id="474" name="그룹 473"/>
              <p:cNvGrpSpPr/>
              <p:nvPr/>
            </p:nvGrpSpPr>
            <p:grpSpPr>
              <a:xfrm>
                <a:off x="2641889" y="1460825"/>
                <a:ext cx="185658" cy="1752086"/>
                <a:chOff x="2580285" y="1218425"/>
                <a:chExt cx="185658" cy="1752086"/>
              </a:xfrm>
            </p:grpSpPr>
            <p:sp>
              <p:nvSpPr>
                <p:cNvPr id="497" name="직사각형 496"/>
                <p:cNvSpPr/>
                <p:nvPr/>
              </p:nvSpPr>
              <p:spPr>
                <a:xfrm>
                  <a:off x="2580923" y="2610511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8" name="직사각형 497"/>
                <p:cNvSpPr/>
                <p:nvPr/>
              </p:nvSpPr>
              <p:spPr>
                <a:xfrm>
                  <a:off x="2580285" y="2790511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9" name="직사각형 498"/>
                <p:cNvSpPr/>
                <p:nvPr/>
              </p:nvSpPr>
              <p:spPr>
                <a:xfrm>
                  <a:off x="2585943" y="1218425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0" name="직사각형 499"/>
                <p:cNvSpPr/>
                <p:nvPr/>
              </p:nvSpPr>
              <p:spPr>
                <a:xfrm>
                  <a:off x="2585305" y="1398425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1" name="직사각형 500"/>
                <p:cNvSpPr/>
                <p:nvPr/>
              </p:nvSpPr>
              <p:spPr>
                <a:xfrm>
                  <a:off x="2585305" y="1578425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2" name="직사각형 501"/>
                <p:cNvSpPr/>
                <p:nvPr/>
              </p:nvSpPr>
              <p:spPr>
                <a:xfrm>
                  <a:off x="2585305" y="1758425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3" name="직사각형 502"/>
                <p:cNvSpPr/>
                <p:nvPr/>
              </p:nvSpPr>
              <p:spPr>
                <a:xfrm>
                  <a:off x="2585305" y="1942006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4" name="타원 503"/>
                <p:cNvSpPr/>
                <p:nvPr/>
              </p:nvSpPr>
              <p:spPr>
                <a:xfrm>
                  <a:off x="2652604" y="2206356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5" name="타원 504"/>
                <p:cNvSpPr/>
                <p:nvPr/>
              </p:nvSpPr>
              <p:spPr>
                <a:xfrm>
                  <a:off x="2652604" y="2351322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6" name="타원 505"/>
                <p:cNvSpPr/>
                <p:nvPr/>
              </p:nvSpPr>
              <p:spPr>
                <a:xfrm>
                  <a:off x="2652604" y="2495850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75" name="그룹 474"/>
              <p:cNvGrpSpPr/>
              <p:nvPr/>
            </p:nvGrpSpPr>
            <p:grpSpPr>
              <a:xfrm>
                <a:off x="2732685" y="1370825"/>
                <a:ext cx="185658" cy="1752086"/>
                <a:chOff x="2580285" y="1218425"/>
                <a:chExt cx="185658" cy="1752086"/>
              </a:xfrm>
            </p:grpSpPr>
            <p:sp>
              <p:nvSpPr>
                <p:cNvPr id="487" name="직사각형 486"/>
                <p:cNvSpPr/>
                <p:nvPr/>
              </p:nvSpPr>
              <p:spPr>
                <a:xfrm>
                  <a:off x="2580923" y="2610511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8" name="직사각형 487"/>
                <p:cNvSpPr/>
                <p:nvPr/>
              </p:nvSpPr>
              <p:spPr>
                <a:xfrm>
                  <a:off x="2580285" y="2790511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9" name="직사각형 488"/>
                <p:cNvSpPr/>
                <p:nvPr/>
              </p:nvSpPr>
              <p:spPr>
                <a:xfrm>
                  <a:off x="2585943" y="1218425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0" name="직사각형 489"/>
                <p:cNvSpPr/>
                <p:nvPr/>
              </p:nvSpPr>
              <p:spPr>
                <a:xfrm>
                  <a:off x="2585305" y="1398425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1" name="직사각형 490"/>
                <p:cNvSpPr/>
                <p:nvPr/>
              </p:nvSpPr>
              <p:spPr>
                <a:xfrm>
                  <a:off x="2585305" y="1578425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2" name="직사각형 491"/>
                <p:cNvSpPr/>
                <p:nvPr/>
              </p:nvSpPr>
              <p:spPr>
                <a:xfrm>
                  <a:off x="2585305" y="1758425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3" name="직사각형 492"/>
                <p:cNvSpPr/>
                <p:nvPr/>
              </p:nvSpPr>
              <p:spPr>
                <a:xfrm>
                  <a:off x="2585305" y="1942006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4" name="타원 493"/>
                <p:cNvSpPr/>
                <p:nvPr/>
              </p:nvSpPr>
              <p:spPr>
                <a:xfrm>
                  <a:off x="2652604" y="2206356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5" name="타원 494"/>
                <p:cNvSpPr/>
                <p:nvPr/>
              </p:nvSpPr>
              <p:spPr>
                <a:xfrm>
                  <a:off x="2652604" y="2351322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6" name="타원 495"/>
                <p:cNvSpPr/>
                <p:nvPr/>
              </p:nvSpPr>
              <p:spPr>
                <a:xfrm>
                  <a:off x="2652604" y="2495850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76" name="그룹 475"/>
              <p:cNvGrpSpPr/>
              <p:nvPr/>
            </p:nvGrpSpPr>
            <p:grpSpPr>
              <a:xfrm>
                <a:off x="2812791" y="1298612"/>
                <a:ext cx="185658" cy="1752086"/>
                <a:chOff x="2580285" y="1218425"/>
                <a:chExt cx="185658" cy="1752086"/>
              </a:xfrm>
            </p:grpSpPr>
            <p:sp>
              <p:nvSpPr>
                <p:cNvPr id="477" name="직사각형 476"/>
                <p:cNvSpPr/>
                <p:nvPr/>
              </p:nvSpPr>
              <p:spPr>
                <a:xfrm>
                  <a:off x="2580923" y="2610511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8" name="직사각형 477"/>
                <p:cNvSpPr/>
                <p:nvPr/>
              </p:nvSpPr>
              <p:spPr>
                <a:xfrm>
                  <a:off x="2580285" y="2790511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9" name="직사각형 478"/>
                <p:cNvSpPr/>
                <p:nvPr/>
              </p:nvSpPr>
              <p:spPr>
                <a:xfrm>
                  <a:off x="2585943" y="1218425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0" name="직사각형 479"/>
                <p:cNvSpPr/>
                <p:nvPr/>
              </p:nvSpPr>
              <p:spPr>
                <a:xfrm>
                  <a:off x="2585305" y="1398425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1" name="직사각형 480"/>
                <p:cNvSpPr/>
                <p:nvPr/>
              </p:nvSpPr>
              <p:spPr>
                <a:xfrm>
                  <a:off x="2585305" y="1578425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2" name="직사각형 481"/>
                <p:cNvSpPr/>
                <p:nvPr/>
              </p:nvSpPr>
              <p:spPr>
                <a:xfrm>
                  <a:off x="2585305" y="1758425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3" name="직사각형 482"/>
                <p:cNvSpPr/>
                <p:nvPr/>
              </p:nvSpPr>
              <p:spPr>
                <a:xfrm>
                  <a:off x="2585305" y="1942006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4" name="타원 483"/>
                <p:cNvSpPr/>
                <p:nvPr/>
              </p:nvSpPr>
              <p:spPr>
                <a:xfrm>
                  <a:off x="2652604" y="2206356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5" name="타원 484"/>
                <p:cNvSpPr/>
                <p:nvPr/>
              </p:nvSpPr>
              <p:spPr>
                <a:xfrm>
                  <a:off x="2652604" y="2351322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6" name="타원 485"/>
                <p:cNvSpPr/>
                <p:nvPr/>
              </p:nvSpPr>
              <p:spPr>
                <a:xfrm>
                  <a:off x="2652604" y="2495850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37" name="그룹 236"/>
            <p:cNvGrpSpPr/>
            <p:nvPr/>
          </p:nvGrpSpPr>
          <p:grpSpPr>
            <a:xfrm>
              <a:off x="1913249" y="2248989"/>
              <a:ext cx="320581" cy="2309771"/>
              <a:chOff x="1884453" y="1279671"/>
              <a:chExt cx="320581" cy="2309771"/>
            </a:xfrm>
          </p:grpSpPr>
          <p:grpSp>
            <p:nvGrpSpPr>
              <p:cNvPr id="429" name="그룹 428"/>
              <p:cNvGrpSpPr/>
              <p:nvPr/>
            </p:nvGrpSpPr>
            <p:grpSpPr>
              <a:xfrm>
                <a:off x="1884453" y="1456496"/>
                <a:ext cx="181311" cy="2132946"/>
                <a:chOff x="1221892" y="1372139"/>
                <a:chExt cx="181311" cy="2132946"/>
              </a:xfrm>
            </p:grpSpPr>
            <p:grpSp>
              <p:nvGrpSpPr>
                <p:cNvPr id="460" name="그룹 459"/>
                <p:cNvGrpSpPr/>
                <p:nvPr/>
              </p:nvGrpSpPr>
              <p:grpSpPr>
                <a:xfrm>
                  <a:off x="1221892" y="2965085"/>
                  <a:ext cx="180638" cy="540000"/>
                  <a:chOff x="1800730" y="1286257"/>
                  <a:chExt cx="180638" cy="540000"/>
                </a:xfrm>
                <a:solidFill>
                  <a:srgbClr val="FFFFFF"/>
                </a:solidFill>
              </p:grpSpPr>
              <p:sp>
                <p:nvSpPr>
                  <p:cNvPr id="471" name="직사각형 470"/>
                  <p:cNvSpPr/>
                  <p:nvPr/>
                </p:nvSpPr>
                <p:spPr>
                  <a:xfrm>
                    <a:off x="1801368" y="1286257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72" name="직사각형 471"/>
                  <p:cNvSpPr/>
                  <p:nvPr/>
                </p:nvSpPr>
                <p:spPr>
                  <a:xfrm>
                    <a:off x="1800730" y="1466257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73" name="직사각형 472"/>
                  <p:cNvSpPr/>
                  <p:nvPr/>
                </p:nvSpPr>
                <p:spPr>
                  <a:xfrm>
                    <a:off x="1800730" y="1646257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461" name="그룹 460"/>
                <p:cNvGrpSpPr/>
                <p:nvPr/>
              </p:nvGrpSpPr>
              <p:grpSpPr>
                <a:xfrm>
                  <a:off x="1222565" y="1372139"/>
                  <a:ext cx="180638" cy="1085186"/>
                  <a:chOff x="1789563" y="721635"/>
                  <a:chExt cx="180638" cy="1085186"/>
                </a:xfrm>
                <a:solidFill>
                  <a:srgbClr val="FFFFFF"/>
                </a:solidFill>
              </p:grpSpPr>
              <p:sp>
                <p:nvSpPr>
                  <p:cNvPr id="465" name="직사각형 464"/>
                  <p:cNvSpPr/>
                  <p:nvPr/>
                </p:nvSpPr>
                <p:spPr>
                  <a:xfrm>
                    <a:off x="1789563" y="1626821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66" name="직사각형 465"/>
                  <p:cNvSpPr/>
                  <p:nvPr/>
                </p:nvSpPr>
                <p:spPr>
                  <a:xfrm>
                    <a:off x="1790201" y="721635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67" name="직사각형 466"/>
                  <p:cNvSpPr/>
                  <p:nvPr/>
                </p:nvSpPr>
                <p:spPr>
                  <a:xfrm>
                    <a:off x="1789563" y="901635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68" name="직사각형 467"/>
                  <p:cNvSpPr/>
                  <p:nvPr/>
                </p:nvSpPr>
                <p:spPr>
                  <a:xfrm>
                    <a:off x="1789563" y="1081635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69" name="직사각형 468"/>
                  <p:cNvSpPr/>
                  <p:nvPr/>
                </p:nvSpPr>
                <p:spPr>
                  <a:xfrm>
                    <a:off x="1789563" y="1261635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70" name="직사각형 469"/>
                  <p:cNvSpPr/>
                  <p:nvPr/>
                </p:nvSpPr>
                <p:spPr>
                  <a:xfrm>
                    <a:off x="1789563" y="1445216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462" name="타원 461"/>
                <p:cNvSpPr/>
                <p:nvPr/>
              </p:nvSpPr>
              <p:spPr>
                <a:xfrm>
                  <a:off x="1294211" y="2560930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3" name="타원 462"/>
                <p:cNvSpPr/>
                <p:nvPr/>
              </p:nvSpPr>
              <p:spPr>
                <a:xfrm>
                  <a:off x="1294211" y="2705896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4" name="타원 463"/>
                <p:cNvSpPr/>
                <p:nvPr/>
              </p:nvSpPr>
              <p:spPr>
                <a:xfrm>
                  <a:off x="1294211" y="2850424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30" name="그룹 429"/>
              <p:cNvGrpSpPr/>
              <p:nvPr/>
            </p:nvGrpSpPr>
            <p:grpSpPr>
              <a:xfrm>
                <a:off x="1952175" y="1368472"/>
                <a:ext cx="181311" cy="2132946"/>
                <a:chOff x="1221892" y="1372139"/>
                <a:chExt cx="181311" cy="2132946"/>
              </a:xfrm>
            </p:grpSpPr>
            <p:grpSp>
              <p:nvGrpSpPr>
                <p:cNvPr id="446" name="그룹 445"/>
                <p:cNvGrpSpPr/>
                <p:nvPr/>
              </p:nvGrpSpPr>
              <p:grpSpPr>
                <a:xfrm>
                  <a:off x="1221892" y="2965085"/>
                  <a:ext cx="180638" cy="540000"/>
                  <a:chOff x="1800730" y="1286257"/>
                  <a:chExt cx="180638" cy="540000"/>
                </a:xfrm>
                <a:solidFill>
                  <a:srgbClr val="FFFFFF"/>
                </a:solidFill>
              </p:grpSpPr>
              <p:sp>
                <p:nvSpPr>
                  <p:cNvPr id="457" name="직사각형 456"/>
                  <p:cNvSpPr/>
                  <p:nvPr/>
                </p:nvSpPr>
                <p:spPr>
                  <a:xfrm>
                    <a:off x="1801368" y="1286257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58" name="직사각형 457"/>
                  <p:cNvSpPr/>
                  <p:nvPr/>
                </p:nvSpPr>
                <p:spPr>
                  <a:xfrm>
                    <a:off x="1800730" y="1466257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59" name="직사각형 458"/>
                  <p:cNvSpPr/>
                  <p:nvPr/>
                </p:nvSpPr>
                <p:spPr>
                  <a:xfrm>
                    <a:off x="1800730" y="1646257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447" name="그룹 446"/>
                <p:cNvGrpSpPr/>
                <p:nvPr/>
              </p:nvGrpSpPr>
              <p:grpSpPr>
                <a:xfrm>
                  <a:off x="1222565" y="1372139"/>
                  <a:ext cx="180638" cy="1085186"/>
                  <a:chOff x="1789563" y="721635"/>
                  <a:chExt cx="180638" cy="1085186"/>
                </a:xfrm>
                <a:solidFill>
                  <a:srgbClr val="FFFFFF"/>
                </a:solidFill>
              </p:grpSpPr>
              <p:sp>
                <p:nvSpPr>
                  <p:cNvPr id="451" name="직사각형 450"/>
                  <p:cNvSpPr/>
                  <p:nvPr/>
                </p:nvSpPr>
                <p:spPr>
                  <a:xfrm>
                    <a:off x="1789563" y="1626821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52" name="직사각형 451"/>
                  <p:cNvSpPr/>
                  <p:nvPr/>
                </p:nvSpPr>
                <p:spPr>
                  <a:xfrm>
                    <a:off x="1790201" y="721635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53" name="직사각형 452"/>
                  <p:cNvSpPr/>
                  <p:nvPr/>
                </p:nvSpPr>
                <p:spPr>
                  <a:xfrm>
                    <a:off x="1789563" y="901635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54" name="직사각형 453"/>
                  <p:cNvSpPr/>
                  <p:nvPr/>
                </p:nvSpPr>
                <p:spPr>
                  <a:xfrm>
                    <a:off x="1789563" y="1081635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55" name="직사각형 454"/>
                  <p:cNvSpPr/>
                  <p:nvPr/>
                </p:nvSpPr>
                <p:spPr>
                  <a:xfrm>
                    <a:off x="1789563" y="1261635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56" name="직사각형 455"/>
                  <p:cNvSpPr/>
                  <p:nvPr/>
                </p:nvSpPr>
                <p:spPr>
                  <a:xfrm>
                    <a:off x="1789563" y="1445216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448" name="타원 447"/>
                <p:cNvSpPr/>
                <p:nvPr/>
              </p:nvSpPr>
              <p:spPr>
                <a:xfrm>
                  <a:off x="1294211" y="2560930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9" name="타원 448"/>
                <p:cNvSpPr/>
                <p:nvPr/>
              </p:nvSpPr>
              <p:spPr>
                <a:xfrm>
                  <a:off x="1294211" y="2705896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0" name="타원 449"/>
                <p:cNvSpPr/>
                <p:nvPr/>
              </p:nvSpPr>
              <p:spPr>
                <a:xfrm>
                  <a:off x="1294211" y="2850424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31" name="그룹 430"/>
              <p:cNvGrpSpPr/>
              <p:nvPr/>
            </p:nvGrpSpPr>
            <p:grpSpPr>
              <a:xfrm>
                <a:off x="2023723" y="1279671"/>
                <a:ext cx="181311" cy="2132946"/>
                <a:chOff x="1221892" y="1372139"/>
                <a:chExt cx="181311" cy="2132946"/>
              </a:xfrm>
            </p:grpSpPr>
            <p:grpSp>
              <p:nvGrpSpPr>
                <p:cNvPr id="432" name="그룹 431"/>
                <p:cNvGrpSpPr/>
                <p:nvPr/>
              </p:nvGrpSpPr>
              <p:grpSpPr>
                <a:xfrm>
                  <a:off x="1221892" y="2965085"/>
                  <a:ext cx="180638" cy="540000"/>
                  <a:chOff x="1800730" y="1286257"/>
                  <a:chExt cx="180638" cy="540000"/>
                </a:xfrm>
                <a:solidFill>
                  <a:srgbClr val="FFFFFF"/>
                </a:solidFill>
              </p:grpSpPr>
              <p:sp>
                <p:nvSpPr>
                  <p:cNvPr id="443" name="직사각형 442"/>
                  <p:cNvSpPr/>
                  <p:nvPr/>
                </p:nvSpPr>
                <p:spPr>
                  <a:xfrm>
                    <a:off x="1801368" y="1286257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44" name="직사각형 443"/>
                  <p:cNvSpPr/>
                  <p:nvPr/>
                </p:nvSpPr>
                <p:spPr>
                  <a:xfrm>
                    <a:off x="1800730" y="1466257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45" name="직사각형 444"/>
                  <p:cNvSpPr/>
                  <p:nvPr/>
                </p:nvSpPr>
                <p:spPr>
                  <a:xfrm>
                    <a:off x="1800730" y="1646257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433" name="그룹 432"/>
                <p:cNvGrpSpPr/>
                <p:nvPr/>
              </p:nvGrpSpPr>
              <p:grpSpPr>
                <a:xfrm>
                  <a:off x="1222565" y="1372139"/>
                  <a:ext cx="180638" cy="1085186"/>
                  <a:chOff x="1789563" y="721635"/>
                  <a:chExt cx="180638" cy="1085186"/>
                </a:xfrm>
                <a:solidFill>
                  <a:srgbClr val="FFFFFF"/>
                </a:solidFill>
              </p:grpSpPr>
              <p:sp>
                <p:nvSpPr>
                  <p:cNvPr id="437" name="직사각형 436"/>
                  <p:cNvSpPr/>
                  <p:nvPr/>
                </p:nvSpPr>
                <p:spPr>
                  <a:xfrm>
                    <a:off x="1789563" y="1626821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38" name="직사각형 437"/>
                  <p:cNvSpPr/>
                  <p:nvPr/>
                </p:nvSpPr>
                <p:spPr>
                  <a:xfrm>
                    <a:off x="1790201" y="721635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39" name="직사각형 438"/>
                  <p:cNvSpPr/>
                  <p:nvPr/>
                </p:nvSpPr>
                <p:spPr>
                  <a:xfrm>
                    <a:off x="1789563" y="901635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40" name="직사각형 439"/>
                  <p:cNvSpPr/>
                  <p:nvPr/>
                </p:nvSpPr>
                <p:spPr>
                  <a:xfrm>
                    <a:off x="1789563" y="1081635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41" name="직사각형 440"/>
                  <p:cNvSpPr/>
                  <p:nvPr/>
                </p:nvSpPr>
                <p:spPr>
                  <a:xfrm>
                    <a:off x="1789563" y="1261635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42" name="직사각형 441"/>
                  <p:cNvSpPr/>
                  <p:nvPr/>
                </p:nvSpPr>
                <p:spPr>
                  <a:xfrm>
                    <a:off x="1789563" y="1445216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434" name="타원 433"/>
                <p:cNvSpPr/>
                <p:nvPr/>
              </p:nvSpPr>
              <p:spPr>
                <a:xfrm>
                  <a:off x="1294211" y="2560930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5" name="타원 434"/>
                <p:cNvSpPr/>
                <p:nvPr/>
              </p:nvSpPr>
              <p:spPr>
                <a:xfrm>
                  <a:off x="1294211" y="2705896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6" name="타원 435"/>
                <p:cNvSpPr/>
                <p:nvPr/>
              </p:nvSpPr>
              <p:spPr>
                <a:xfrm>
                  <a:off x="1294211" y="2850424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238" name="직사각형 237"/>
            <p:cNvSpPr/>
            <p:nvPr/>
          </p:nvSpPr>
          <p:spPr>
            <a:xfrm>
              <a:off x="2014050" y="2751156"/>
              <a:ext cx="252000" cy="6120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9" name="직선 화살표 연결선 238"/>
            <p:cNvCxnSpPr/>
            <p:nvPr/>
          </p:nvCxnSpPr>
          <p:spPr>
            <a:xfrm>
              <a:off x="3279173" y="3244550"/>
              <a:ext cx="36359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TextBox 239"/>
            <p:cNvSpPr txBox="1"/>
            <p:nvPr/>
          </p:nvSpPr>
          <p:spPr>
            <a:xfrm>
              <a:off x="3038772" y="2963804"/>
              <a:ext cx="8556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flatten</a:t>
              </a:r>
              <a:endPara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41" name="그룹 240"/>
            <p:cNvGrpSpPr/>
            <p:nvPr/>
          </p:nvGrpSpPr>
          <p:grpSpPr>
            <a:xfrm rot="5400000">
              <a:off x="3005333" y="3110301"/>
              <a:ext cx="56532" cy="300362"/>
              <a:chOff x="6683821" y="2267467"/>
              <a:chExt cx="45719" cy="242911"/>
            </a:xfrm>
          </p:grpSpPr>
          <p:sp>
            <p:nvSpPr>
              <p:cNvPr id="426" name="타원 425"/>
              <p:cNvSpPr/>
              <p:nvPr/>
            </p:nvSpPr>
            <p:spPr>
              <a:xfrm>
                <a:off x="6683821" y="226746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7" name="타원 426"/>
              <p:cNvSpPr/>
              <p:nvPr/>
            </p:nvSpPr>
            <p:spPr>
              <a:xfrm>
                <a:off x="6683821" y="236606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8" name="타원 427"/>
              <p:cNvSpPr/>
              <p:nvPr/>
            </p:nvSpPr>
            <p:spPr>
              <a:xfrm>
                <a:off x="6683821" y="246465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2" name="직사각형 241"/>
            <p:cNvSpPr/>
            <p:nvPr/>
          </p:nvSpPr>
          <p:spPr>
            <a:xfrm>
              <a:off x="2556954" y="2933403"/>
              <a:ext cx="252000" cy="2520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3" name="직선 연결선 242"/>
            <p:cNvCxnSpPr/>
            <p:nvPr/>
          </p:nvCxnSpPr>
          <p:spPr>
            <a:xfrm>
              <a:off x="2257200" y="2746577"/>
              <a:ext cx="296333" cy="18682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직선 연결선 243"/>
            <p:cNvCxnSpPr/>
            <p:nvPr/>
          </p:nvCxnSpPr>
          <p:spPr>
            <a:xfrm flipV="1">
              <a:off x="2261625" y="3187529"/>
              <a:ext cx="291908" cy="17146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직사각형 244"/>
            <p:cNvSpPr/>
            <p:nvPr/>
          </p:nvSpPr>
          <p:spPr>
            <a:xfrm>
              <a:off x="2017555" y="2216480"/>
              <a:ext cx="252000" cy="2520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807260" y="4899426"/>
              <a:ext cx="13060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1D curve data</a:t>
              </a:r>
              <a:endPara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1848891" y="1877498"/>
              <a:ext cx="18752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1D Convolutional layer</a:t>
              </a:r>
              <a:endPara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48" name="그룹 247"/>
            <p:cNvGrpSpPr/>
            <p:nvPr/>
          </p:nvGrpSpPr>
          <p:grpSpPr>
            <a:xfrm>
              <a:off x="1296862" y="1723261"/>
              <a:ext cx="255751" cy="3048196"/>
              <a:chOff x="1306006" y="845437"/>
              <a:chExt cx="255751" cy="3048196"/>
            </a:xfrm>
          </p:grpSpPr>
          <p:grpSp>
            <p:nvGrpSpPr>
              <p:cNvPr id="388" name="그룹 387"/>
              <p:cNvGrpSpPr/>
              <p:nvPr/>
            </p:nvGrpSpPr>
            <p:grpSpPr>
              <a:xfrm>
                <a:off x="1379453" y="880980"/>
                <a:ext cx="182304" cy="3012653"/>
                <a:chOff x="859571" y="544502"/>
                <a:chExt cx="182304" cy="3012653"/>
              </a:xfrm>
            </p:grpSpPr>
            <p:grpSp>
              <p:nvGrpSpPr>
                <p:cNvPr id="403" name="그룹 402"/>
                <p:cNvGrpSpPr/>
                <p:nvPr/>
              </p:nvGrpSpPr>
              <p:grpSpPr>
                <a:xfrm>
                  <a:off x="861237" y="544502"/>
                  <a:ext cx="180638" cy="1085186"/>
                  <a:chOff x="1789563" y="721635"/>
                  <a:chExt cx="180638" cy="1085186"/>
                </a:xfrm>
                <a:solidFill>
                  <a:srgbClr val="FFFFFF"/>
                </a:solidFill>
              </p:grpSpPr>
              <p:sp>
                <p:nvSpPr>
                  <p:cNvPr id="420" name="직사각형 419"/>
                  <p:cNvSpPr/>
                  <p:nvPr/>
                </p:nvSpPr>
                <p:spPr>
                  <a:xfrm>
                    <a:off x="1789563" y="1626821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21" name="직사각형 420"/>
                  <p:cNvSpPr/>
                  <p:nvPr/>
                </p:nvSpPr>
                <p:spPr>
                  <a:xfrm>
                    <a:off x="1790201" y="721635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22" name="직사각형 421"/>
                  <p:cNvSpPr/>
                  <p:nvPr/>
                </p:nvSpPr>
                <p:spPr>
                  <a:xfrm>
                    <a:off x="1789563" y="901635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23" name="직사각형 422"/>
                  <p:cNvSpPr/>
                  <p:nvPr/>
                </p:nvSpPr>
                <p:spPr>
                  <a:xfrm>
                    <a:off x="1789563" y="1081635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24" name="직사각형 423"/>
                  <p:cNvSpPr/>
                  <p:nvPr/>
                </p:nvSpPr>
                <p:spPr>
                  <a:xfrm>
                    <a:off x="1789563" y="1261635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25" name="직사각형 424"/>
                  <p:cNvSpPr/>
                  <p:nvPr/>
                </p:nvSpPr>
                <p:spPr>
                  <a:xfrm>
                    <a:off x="1789563" y="1445216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404" name="그룹 403"/>
                <p:cNvGrpSpPr/>
                <p:nvPr/>
              </p:nvGrpSpPr>
              <p:grpSpPr>
                <a:xfrm>
                  <a:off x="932918" y="2239838"/>
                  <a:ext cx="36000" cy="325494"/>
                  <a:chOff x="932883" y="1733293"/>
                  <a:chExt cx="36000" cy="325494"/>
                </a:xfrm>
              </p:grpSpPr>
              <p:sp>
                <p:nvSpPr>
                  <p:cNvPr id="417" name="타원 416"/>
                  <p:cNvSpPr/>
                  <p:nvPr/>
                </p:nvSpPr>
                <p:spPr>
                  <a:xfrm>
                    <a:off x="932883" y="1733293"/>
                    <a:ext cx="36000" cy="3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18" name="타원 417"/>
                  <p:cNvSpPr/>
                  <p:nvPr/>
                </p:nvSpPr>
                <p:spPr>
                  <a:xfrm>
                    <a:off x="932883" y="1878259"/>
                    <a:ext cx="36000" cy="3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19" name="타원 418"/>
                  <p:cNvSpPr/>
                  <p:nvPr/>
                </p:nvSpPr>
                <p:spPr>
                  <a:xfrm>
                    <a:off x="932883" y="2022787"/>
                    <a:ext cx="36000" cy="3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405" name="그룹 404"/>
                <p:cNvGrpSpPr/>
                <p:nvPr/>
              </p:nvGrpSpPr>
              <p:grpSpPr>
                <a:xfrm>
                  <a:off x="859571" y="2657155"/>
                  <a:ext cx="180638" cy="900000"/>
                  <a:chOff x="1102761" y="3203755"/>
                  <a:chExt cx="180638" cy="900000"/>
                </a:xfrm>
              </p:grpSpPr>
              <p:grpSp>
                <p:nvGrpSpPr>
                  <p:cNvPr id="410" name="그룹 409"/>
                  <p:cNvGrpSpPr/>
                  <p:nvPr/>
                </p:nvGrpSpPr>
                <p:grpSpPr>
                  <a:xfrm>
                    <a:off x="1102761" y="3203755"/>
                    <a:ext cx="180000" cy="360000"/>
                    <a:chOff x="1128012" y="3206637"/>
                    <a:chExt cx="180000" cy="360000"/>
                  </a:xfrm>
                </p:grpSpPr>
                <p:sp>
                  <p:nvSpPr>
                    <p:cNvPr id="415" name="직사각형 414"/>
                    <p:cNvSpPr/>
                    <p:nvPr/>
                  </p:nvSpPr>
                  <p:spPr>
                    <a:xfrm>
                      <a:off x="1128012" y="3206637"/>
                      <a:ext cx="180000" cy="1800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16" name="직사각형 415"/>
                    <p:cNvSpPr/>
                    <p:nvPr/>
                  </p:nvSpPr>
                  <p:spPr>
                    <a:xfrm>
                      <a:off x="1128012" y="3386637"/>
                      <a:ext cx="180000" cy="1800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411" name="그룹 410"/>
                  <p:cNvGrpSpPr/>
                  <p:nvPr/>
                </p:nvGrpSpPr>
                <p:grpSpPr>
                  <a:xfrm>
                    <a:off x="1102761" y="3563755"/>
                    <a:ext cx="180638" cy="540000"/>
                    <a:chOff x="1800730" y="1286257"/>
                    <a:chExt cx="180638" cy="540000"/>
                  </a:xfrm>
                  <a:solidFill>
                    <a:srgbClr val="FFFFFF"/>
                  </a:solidFill>
                </p:grpSpPr>
                <p:sp>
                  <p:nvSpPr>
                    <p:cNvPr id="412" name="직사각형 411"/>
                    <p:cNvSpPr/>
                    <p:nvPr/>
                  </p:nvSpPr>
                  <p:spPr>
                    <a:xfrm>
                      <a:off x="1801368" y="1286257"/>
                      <a:ext cx="180000" cy="180000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13" name="직사각형 412"/>
                    <p:cNvSpPr/>
                    <p:nvPr/>
                  </p:nvSpPr>
                  <p:spPr>
                    <a:xfrm>
                      <a:off x="1800730" y="1466257"/>
                      <a:ext cx="180000" cy="180000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14" name="직사각형 413"/>
                    <p:cNvSpPr/>
                    <p:nvPr/>
                  </p:nvSpPr>
                  <p:spPr>
                    <a:xfrm>
                      <a:off x="1800730" y="1646257"/>
                      <a:ext cx="180000" cy="180000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grpSp>
              <p:nvGrpSpPr>
                <p:cNvPr id="406" name="그룹 405"/>
                <p:cNvGrpSpPr/>
                <p:nvPr/>
              </p:nvGrpSpPr>
              <p:grpSpPr>
                <a:xfrm>
                  <a:off x="860918" y="1624800"/>
                  <a:ext cx="180638" cy="540000"/>
                  <a:chOff x="1800730" y="1286257"/>
                  <a:chExt cx="180638" cy="540000"/>
                </a:xfrm>
                <a:solidFill>
                  <a:srgbClr val="FFFFFF"/>
                </a:solidFill>
              </p:grpSpPr>
              <p:sp>
                <p:nvSpPr>
                  <p:cNvPr id="407" name="직사각형 406"/>
                  <p:cNvSpPr/>
                  <p:nvPr/>
                </p:nvSpPr>
                <p:spPr>
                  <a:xfrm>
                    <a:off x="1801368" y="1286257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08" name="직사각형 407"/>
                  <p:cNvSpPr/>
                  <p:nvPr/>
                </p:nvSpPr>
                <p:spPr>
                  <a:xfrm>
                    <a:off x="1800730" y="1466257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09" name="직사각형 408"/>
                  <p:cNvSpPr/>
                  <p:nvPr/>
                </p:nvSpPr>
                <p:spPr>
                  <a:xfrm>
                    <a:off x="1800730" y="1646257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9" name="TextBox 388"/>
                  <p:cNvSpPr txBox="1"/>
                  <p:nvPr/>
                </p:nvSpPr>
                <p:spPr>
                  <a:xfrm>
                    <a:off x="1312112" y="845437"/>
                    <a:ext cx="243271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000" b="1" dirty="0"/>
                  </a:p>
                </p:txBody>
              </p:sp>
            </mc:Choice>
            <mc:Fallback xmlns="">
              <p:sp>
                <p:nvSpPr>
                  <p:cNvPr id="749" name="TextBox 7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2112" y="845437"/>
                    <a:ext cx="243271" cy="21544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0" name="TextBox 389"/>
                  <p:cNvSpPr txBox="1"/>
                  <p:nvPr/>
                </p:nvSpPr>
                <p:spPr>
                  <a:xfrm>
                    <a:off x="1315011" y="1025466"/>
                    <a:ext cx="243271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000" b="1" dirty="0"/>
                  </a:p>
                </p:txBody>
              </p:sp>
            </mc:Choice>
            <mc:Fallback xmlns="">
              <p:sp>
                <p:nvSpPr>
                  <p:cNvPr id="750" name="TextBox 7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5011" y="1025466"/>
                    <a:ext cx="243271" cy="21544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1" name="TextBox 390"/>
                  <p:cNvSpPr txBox="1"/>
                  <p:nvPr/>
                </p:nvSpPr>
                <p:spPr>
                  <a:xfrm>
                    <a:off x="1312111" y="1195083"/>
                    <a:ext cx="243271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000" b="1" dirty="0"/>
                  </a:p>
                </p:txBody>
              </p:sp>
            </mc:Choice>
            <mc:Fallback xmlns="">
              <p:sp>
                <p:nvSpPr>
                  <p:cNvPr id="751" name="TextBox 7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2111" y="1195083"/>
                    <a:ext cx="243271" cy="21544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2" name="TextBox 391"/>
                  <p:cNvSpPr txBox="1"/>
                  <p:nvPr/>
                </p:nvSpPr>
                <p:spPr>
                  <a:xfrm>
                    <a:off x="1306180" y="1384260"/>
                    <a:ext cx="243271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000" b="1" dirty="0"/>
                  </a:p>
                </p:txBody>
              </p:sp>
            </mc:Choice>
            <mc:Fallback xmlns="">
              <p:sp>
                <p:nvSpPr>
                  <p:cNvPr id="752" name="TextBox 7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6180" y="1384260"/>
                    <a:ext cx="243271" cy="21544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3" name="TextBox 392"/>
                  <p:cNvSpPr txBox="1"/>
                  <p:nvPr/>
                </p:nvSpPr>
                <p:spPr>
                  <a:xfrm>
                    <a:off x="1306180" y="2104590"/>
                    <a:ext cx="243271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000" b="1" dirty="0"/>
                  </a:p>
                </p:txBody>
              </p:sp>
            </mc:Choice>
            <mc:Fallback xmlns="">
              <p:sp>
                <p:nvSpPr>
                  <p:cNvPr id="753" name="TextBox 7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6180" y="2104590"/>
                    <a:ext cx="243271" cy="21544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4" name="TextBox 393"/>
                  <p:cNvSpPr txBox="1"/>
                  <p:nvPr/>
                </p:nvSpPr>
                <p:spPr>
                  <a:xfrm>
                    <a:off x="1309900" y="1928841"/>
                    <a:ext cx="243271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000" b="1" dirty="0"/>
                  </a:p>
                </p:txBody>
              </p:sp>
            </mc:Choice>
            <mc:Fallback xmlns="">
              <p:sp>
                <p:nvSpPr>
                  <p:cNvPr id="754" name="TextBox 7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9900" y="1928841"/>
                    <a:ext cx="243271" cy="21544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5" name="TextBox 394"/>
                  <p:cNvSpPr txBox="1"/>
                  <p:nvPr/>
                </p:nvSpPr>
                <p:spPr>
                  <a:xfrm>
                    <a:off x="1309408" y="1740695"/>
                    <a:ext cx="243271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000" b="1" dirty="0"/>
                  </a:p>
                </p:txBody>
              </p:sp>
            </mc:Choice>
            <mc:Fallback xmlns="">
              <p:sp>
                <p:nvSpPr>
                  <p:cNvPr id="756" name="TextBox 7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9408" y="1740695"/>
                    <a:ext cx="243271" cy="21544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6" name="TextBox 395"/>
                  <p:cNvSpPr txBox="1"/>
                  <p:nvPr/>
                </p:nvSpPr>
                <p:spPr>
                  <a:xfrm>
                    <a:off x="1306972" y="1569478"/>
                    <a:ext cx="243271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000" b="1" dirty="0"/>
                  </a:p>
                </p:txBody>
              </p:sp>
            </mc:Choice>
            <mc:Fallback xmlns="">
              <p:sp>
                <p:nvSpPr>
                  <p:cNvPr id="757" name="TextBox 7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6972" y="1569478"/>
                    <a:ext cx="243271" cy="21544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7" name="TextBox 396"/>
                  <p:cNvSpPr txBox="1"/>
                  <p:nvPr/>
                </p:nvSpPr>
                <p:spPr>
                  <a:xfrm>
                    <a:off x="1310450" y="2286307"/>
                    <a:ext cx="243271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000" b="1" dirty="0"/>
                  </a:p>
                </p:txBody>
              </p:sp>
            </mc:Choice>
            <mc:Fallback xmlns="">
              <p:sp>
                <p:nvSpPr>
                  <p:cNvPr id="758" name="TextBox 7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0450" y="2286307"/>
                    <a:ext cx="243271" cy="21544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8" name="TextBox 397"/>
                  <p:cNvSpPr txBox="1"/>
                  <p:nvPr/>
                </p:nvSpPr>
                <p:spPr>
                  <a:xfrm>
                    <a:off x="1306180" y="3678189"/>
                    <a:ext cx="243271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𝟑𝟏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000" b="1" dirty="0"/>
                  </a:p>
                </p:txBody>
              </p:sp>
            </mc:Choice>
            <mc:Fallback xmlns="">
              <p:sp>
                <p:nvSpPr>
                  <p:cNvPr id="759" name="TextBox 7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6180" y="3678189"/>
                    <a:ext cx="243271" cy="21544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75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9" name="TextBox 398"/>
                  <p:cNvSpPr txBox="1"/>
                  <p:nvPr/>
                </p:nvSpPr>
                <p:spPr>
                  <a:xfrm>
                    <a:off x="1309136" y="3312530"/>
                    <a:ext cx="243271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𝟐𝟗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000" b="1" dirty="0"/>
                  </a:p>
                </p:txBody>
              </p:sp>
            </mc:Choice>
            <mc:Fallback xmlns="">
              <p:sp>
                <p:nvSpPr>
                  <p:cNvPr id="764" name="TextBox 7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9136" y="3312530"/>
                    <a:ext cx="243271" cy="21544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1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0" name="TextBox 399"/>
                  <p:cNvSpPr txBox="1"/>
                  <p:nvPr/>
                </p:nvSpPr>
                <p:spPr>
                  <a:xfrm>
                    <a:off x="1306179" y="3496472"/>
                    <a:ext cx="243271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𝟑𝟎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000" b="1" dirty="0"/>
                  </a:p>
                </p:txBody>
              </p:sp>
            </mc:Choice>
            <mc:Fallback xmlns="">
              <p:sp>
                <p:nvSpPr>
                  <p:cNvPr id="765" name="TextBox 7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6179" y="3496472"/>
                    <a:ext cx="243271" cy="21544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r="-75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1" name="TextBox 400"/>
                  <p:cNvSpPr txBox="1"/>
                  <p:nvPr/>
                </p:nvSpPr>
                <p:spPr>
                  <a:xfrm>
                    <a:off x="1306006" y="3130813"/>
                    <a:ext cx="243271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𝟐𝟖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000" b="1" dirty="0"/>
                  </a:p>
                </p:txBody>
              </p:sp>
            </mc:Choice>
            <mc:Fallback xmlns="">
              <p:sp>
                <p:nvSpPr>
                  <p:cNvPr id="766" name="TextBox 7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6006" y="3130813"/>
                    <a:ext cx="243271" cy="21544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r="-75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2" name="TextBox 401"/>
                  <p:cNvSpPr txBox="1"/>
                  <p:nvPr/>
                </p:nvSpPr>
                <p:spPr>
                  <a:xfrm>
                    <a:off x="1308741" y="2954501"/>
                    <a:ext cx="243271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𝟐𝟕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000" b="1" dirty="0"/>
                  </a:p>
                </p:txBody>
              </p:sp>
            </mc:Choice>
            <mc:Fallback xmlns="">
              <p:sp>
                <p:nvSpPr>
                  <p:cNvPr id="767" name="TextBox 7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8741" y="2954501"/>
                    <a:ext cx="243271" cy="21544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r="-1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49" name="직사각형 248"/>
            <p:cNvSpPr/>
            <p:nvPr/>
          </p:nvSpPr>
          <p:spPr>
            <a:xfrm>
              <a:off x="1334629" y="2086144"/>
              <a:ext cx="252000" cy="6120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0" name="직선 연결선 249"/>
            <p:cNvCxnSpPr/>
            <p:nvPr/>
          </p:nvCxnSpPr>
          <p:spPr>
            <a:xfrm>
              <a:off x="1584553" y="2083023"/>
              <a:ext cx="433002" cy="13345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 250"/>
            <p:cNvCxnSpPr/>
            <p:nvPr/>
          </p:nvCxnSpPr>
          <p:spPr>
            <a:xfrm flipV="1">
              <a:off x="1583604" y="2468480"/>
              <a:ext cx="442409" cy="22733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2" name="그룹 251"/>
            <p:cNvGrpSpPr/>
            <p:nvPr/>
          </p:nvGrpSpPr>
          <p:grpSpPr>
            <a:xfrm>
              <a:off x="8882271" y="2546627"/>
              <a:ext cx="356560" cy="1914299"/>
              <a:chOff x="2641889" y="1298612"/>
              <a:chExt cx="356560" cy="1914299"/>
            </a:xfrm>
          </p:grpSpPr>
          <p:grpSp>
            <p:nvGrpSpPr>
              <p:cNvPr id="355" name="그룹 354"/>
              <p:cNvGrpSpPr/>
              <p:nvPr/>
            </p:nvGrpSpPr>
            <p:grpSpPr>
              <a:xfrm>
                <a:off x="2641889" y="1460825"/>
                <a:ext cx="185658" cy="1752086"/>
                <a:chOff x="2580285" y="1218425"/>
                <a:chExt cx="185658" cy="1752086"/>
              </a:xfrm>
            </p:grpSpPr>
            <p:sp>
              <p:nvSpPr>
                <p:cNvPr id="378" name="직사각형 377"/>
                <p:cNvSpPr/>
                <p:nvPr/>
              </p:nvSpPr>
              <p:spPr>
                <a:xfrm>
                  <a:off x="2580923" y="2610511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9" name="직사각형 378"/>
                <p:cNvSpPr/>
                <p:nvPr/>
              </p:nvSpPr>
              <p:spPr>
                <a:xfrm>
                  <a:off x="2580285" y="2790511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0" name="직사각형 379"/>
                <p:cNvSpPr/>
                <p:nvPr/>
              </p:nvSpPr>
              <p:spPr>
                <a:xfrm>
                  <a:off x="2585943" y="1218425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1" name="직사각형 380"/>
                <p:cNvSpPr/>
                <p:nvPr/>
              </p:nvSpPr>
              <p:spPr>
                <a:xfrm>
                  <a:off x="2585305" y="1398425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2" name="직사각형 381"/>
                <p:cNvSpPr/>
                <p:nvPr/>
              </p:nvSpPr>
              <p:spPr>
                <a:xfrm>
                  <a:off x="2585305" y="1578425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3" name="직사각형 382"/>
                <p:cNvSpPr/>
                <p:nvPr/>
              </p:nvSpPr>
              <p:spPr>
                <a:xfrm>
                  <a:off x="2585305" y="1758425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4" name="직사각형 383"/>
                <p:cNvSpPr/>
                <p:nvPr/>
              </p:nvSpPr>
              <p:spPr>
                <a:xfrm>
                  <a:off x="2585305" y="1942006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5" name="타원 384"/>
                <p:cNvSpPr/>
                <p:nvPr/>
              </p:nvSpPr>
              <p:spPr>
                <a:xfrm>
                  <a:off x="2652604" y="2206356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6" name="타원 385"/>
                <p:cNvSpPr/>
                <p:nvPr/>
              </p:nvSpPr>
              <p:spPr>
                <a:xfrm>
                  <a:off x="2652604" y="2351322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7" name="타원 386"/>
                <p:cNvSpPr/>
                <p:nvPr/>
              </p:nvSpPr>
              <p:spPr>
                <a:xfrm>
                  <a:off x="2652604" y="2495850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56" name="그룹 355"/>
              <p:cNvGrpSpPr/>
              <p:nvPr/>
            </p:nvGrpSpPr>
            <p:grpSpPr>
              <a:xfrm>
                <a:off x="2732685" y="1370825"/>
                <a:ext cx="185658" cy="1752086"/>
                <a:chOff x="2580285" y="1218425"/>
                <a:chExt cx="185658" cy="1752086"/>
              </a:xfrm>
            </p:grpSpPr>
            <p:sp>
              <p:nvSpPr>
                <p:cNvPr id="368" name="직사각형 367"/>
                <p:cNvSpPr/>
                <p:nvPr/>
              </p:nvSpPr>
              <p:spPr>
                <a:xfrm>
                  <a:off x="2580923" y="2610511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9" name="직사각형 368"/>
                <p:cNvSpPr/>
                <p:nvPr/>
              </p:nvSpPr>
              <p:spPr>
                <a:xfrm>
                  <a:off x="2580285" y="2790511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0" name="직사각형 369"/>
                <p:cNvSpPr/>
                <p:nvPr/>
              </p:nvSpPr>
              <p:spPr>
                <a:xfrm>
                  <a:off x="2585943" y="1218425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1" name="직사각형 370"/>
                <p:cNvSpPr/>
                <p:nvPr/>
              </p:nvSpPr>
              <p:spPr>
                <a:xfrm>
                  <a:off x="2585305" y="1398425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2" name="직사각형 371"/>
                <p:cNvSpPr/>
                <p:nvPr/>
              </p:nvSpPr>
              <p:spPr>
                <a:xfrm>
                  <a:off x="2585305" y="1578425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3" name="직사각형 372"/>
                <p:cNvSpPr/>
                <p:nvPr/>
              </p:nvSpPr>
              <p:spPr>
                <a:xfrm>
                  <a:off x="2585305" y="1758425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4" name="직사각형 373"/>
                <p:cNvSpPr/>
                <p:nvPr/>
              </p:nvSpPr>
              <p:spPr>
                <a:xfrm>
                  <a:off x="2585305" y="1942006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5" name="타원 374"/>
                <p:cNvSpPr/>
                <p:nvPr/>
              </p:nvSpPr>
              <p:spPr>
                <a:xfrm>
                  <a:off x="2652604" y="2206356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6" name="타원 375"/>
                <p:cNvSpPr/>
                <p:nvPr/>
              </p:nvSpPr>
              <p:spPr>
                <a:xfrm>
                  <a:off x="2652604" y="2351322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7" name="타원 376"/>
                <p:cNvSpPr/>
                <p:nvPr/>
              </p:nvSpPr>
              <p:spPr>
                <a:xfrm>
                  <a:off x="2652604" y="2495850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57" name="그룹 356"/>
              <p:cNvGrpSpPr/>
              <p:nvPr/>
            </p:nvGrpSpPr>
            <p:grpSpPr>
              <a:xfrm>
                <a:off x="2812791" y="1298612"/>
                <a:ext cx="185658" cy="1752086"/>
                <a:chOff x="2580285" y="1218425"/>
                <a:chExt cx="185658" cy="1752086"/>
              </a:xfrm>
            </p:grpSpPr>
            <p:sp>
              <p:nvSpPr>
                <p:cNvPr id="358" name="직사각형 357"/>
                <p:cNvSpPr/>
                <p:nvPr/>
              </p:nvSpPr>
              <p:spPr>
                <a:xfrm>
                  <a:off x="2580923" y="2610511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9" name="직사각형 358"/>
                <p:cNvSpPr/>
                <p:nvPr/>
              </p:nvSpPr>
              <p:spPr>
                <a:xfrm>
                  <a:off x="2580285" y="2790511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0" name="직사각형 359"/>
                <p:cNvSpPr/>
                <p:nvPr/>
              </p:nvSpPr>
              <p:spPr>
                <a:xfrm>
                  <a:off x="2585943" y="1218425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1" name="직사각형 360"/>
                <p:cNvSpPr/>
                <p:nvPr/>
              </p:nvSpPr>
              <p:spPr>
                <a:xfrm>
                  <a:off x="2585305" y="1398425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2" name="직사각형 361"/>
                <p:cNvSpPr/>
                <p:nvPr/>
              </p:nvSpPr>
              <p:spPr>
                <a:xfrm>
                  <a:off x="2585305" y="1578425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3" name="직사각형 362"/>
                <p:cNvSpPr/>
                <p:nvPr/>
              </p:nvSpPr>
              <p:spPr>
                <a:xfrm>
                  <a:off x="2585305" y="1758425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4" name="직사각형 363"/>
                <p:cNvSpPr/>
                <p:nvPr/>
              </p:nvSpPr>
              <p:spPr>
                <a:xfrm>
                  <a:off x="2585305" y="1942006"/>
                  <a:ext cx="180000" cy="18000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5" name="타원 364"/>
                <p:cNvSpPr/>
                <p:nvPr/>
              </p:nvSpPr>
              <p:spPr>
                <a:xfrm>
                  <a:off x="2652604" y="2206356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6" name="타원 365"/>
                <p:cNvSpPr/>
                <p:nvPr/>
              </p:nvSpPr>
              <p:spPr>
                <a:xfrm>
                  <a:off x="2652604" y="2351322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7" name="타원 366"/>
                <p:cNvSpPr/>
                <p:nvPr/>
              </p:nvSpPr>
              <p:spPr>
                <a:xfrm>
                  <a:off x="2652604" y="2495850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53" name="그룹 252"/>
            <p:cNvGrpSpPr/>
            <p:nvPr/>
          </p:nvGrpSpPr>
          <p:grpSpPr>
            <a:xfrm>
              <a:off x="9598583" y="2281975"/>
              <a:ext cx="320581" cy="2309771"/>
              <a:chOff x="1884453" y="1279671"/>
              <a:chExt cx="320581" cy="2309771"/>
            </a:xfrm>
          </p:grpSpPr>
          <p:grpSp>
            <p:nvGrpSpPr>
              <p:cNvPr id="310" name="그룹 309"/>
              <p:cNvGrpSpPr/>
              <p:nvPr/>
            </p:nvGrpSpPr>
            <p:grpSpPr>
              <a:xfrm>
                <a:off x="1884453" y="1456496"/>
                <a:ext cx="181311" cy="2132946"/>
                <a:chOff x="1221892" y="1372139"/>
                <a:chExt cx="181311" cy="2132946"/>
              </a:xfrm>
            </p:grpSpPr>
            <p:grpSp>
              <p:nvGrpSpPr>
                <p:cNvPr id="341" name="그룹 340"/>
                <p:cNvGrpSpPr/>
                <p:nvPr/>
              </p:nvGrpSpPr>
              <p:grpSpPr>
                <a:xfrm>
                  <a:off x="1221892" y="2965085"/>
                  <a:ext cx="180638" cy="540000"/>
                  <a:chOff x="1800730" y="1286257"/>
                  <a:chExt cx="180638" cy="540000"/>
                </a:xfrm>
                <a:solidFill>
                  <a:srgbClr val="FFFFFF"/>
                </a:solidFill>
              </p:grpSpPr>
              <p:sp>
                <p:nvSpPr>
                  <p:cNvPr id="352" name="직사각형 351"/>
                  <p:cNvSpPr/>
                  <p:nvPr/>
                </p:nvSpPr>
                <p:spPr>
                  <a:xfrm>
                    <a:off x="1801368" y="1286257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53" name="직사각형 352"/>
                  <p:cNvSpPr/>
                  <p:nvPr/>
                </p:nvSpPr>
                <p:spPr>
                  <a:xfrm>
                    <a:off x="1800730" y="1466257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54" name="직사각형 353"/>
                  <p:cNvSpPr/>
                  <p:nvPr/>
                </p:nvSpPr>
                <p:spPr>
                  <a:xfrm>
                    <a:off x="1800730" y="1646257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42" name="그룹 341"/>
                <p:cNvGrpSpPr/>
                <p:nvPr/>
              </p:nvGrpSpPr>
              <p:grpSpPr>
                <a:xfrm>
                  <a:off x="1222565" y="1372139"/>
                  <a:ext cx="180638" cy="1085186"/>
                  <a:chOff x="1789563" y="721635"/>
                  <a:chExt cx="180638" cy="1085186"/>
                </a:xfrm>
                <a:solidFill>
                  <a:srgbClr val="FFFFFF"/>
                </a:solidFill>
              </p:grpSpPr>
              <p:sp>
                <p:nvSpPr>
                  <p:cNvPr id="346" name="직사각형 345"/>
                  <p:cNvSpPr/>
                  <p:nvPr/>
                </p:nvSpPr>
                <p:spPr>
                  <a:xfrm>
                    <a:off x="1789563" y="1626821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47" name="직사각형 346"/>
                  <p:cNvSpPr/>
                  <p:nvPr/>
                </p:nvSpPr>
                <p:spPr>
                  <a:xfrm>
                    <a:off x="1790201" y="721635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48" name="직사각형 347"/>
                  <p:cNvSpPr/>
                  <p:nvPr/>
                </p:nvSpPr>
                <p:spPr>
                  <a:xfrm>
                    <a:off x="1789563" y="901635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49" name="직사각형 348"/>
                  <p:cNvSpPr/>
                  <p:nvPr/>
                </p:nvSpPr>
                <p:spPr>
                  <a:xfrm>
                    <a:off x="1789563" y="1081635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50" name="직사각형 349"/>
                  <p:cNvSpPr/>
                  <p:nvPr/>
                </p:nvSpPr>
                <p:spPr>
                  <a:xfrm>
                    <a:off x="1789563" y="1261635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51" name="직사각형 350"/>
                  <p:cNvSpPr/>
                  <p:nvPr/>
                </p:nvSpPr>
                <p:spPr>
                  <a:xfrm>
                    <a:off x="1789563" y="1445216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343" name="타원 342"/>
                <p:cNvSpPr/>
                <p:nvPr/>
              </p:nvSpPr>
              <p:spPr>
                <a:xfrm>
                  <a:off x="1294211" y="2560930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4" name="타원 343"/>
                <p:cNvSpPr/>
                <p:nvPr/>
              </p:nvSpPr>
              <p:spPr>
                <a:xfrm>
                  <a:off x="1294211" y="2705896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5" name="타원 344"/>
                <p:cNvSpPr/>
                <p:nvPr/>
              </p:nvSpPr>
              <p:spPr>
                <a:xfrm>
                  <a:off x="1294211" y="2850424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11" name="그룹 310"/>
              <p:cNvGrpSpPr/>
              <p:nvPr/>
            </p:nvGrpSpPr>
            <p:grpSpPr>
              <a:xfrm>
                <a:off x="1952175" y="1368472"/>
                <a:ext cx="181311" cy="2132946"/>
                <a:chOff x="1221892" y="1372139"/>
                <a:chExt cx="181311" cy="2132946"/>
              </a:xfrm>
            </p:grpSpPr>
            <p:grpSp>
              <p:nvGrpSpPr>
                <p:cNvPr id="327" name="그룹 326"/>
                <p:cNvGrpSpPr/>
                <p:nvPr/>
              </p:nvGrpSpPr>
              <p:grpSpPr>
                <a:xfrm>
                  <a:off x="1221892" y="2965085"/>
                  <a:ext cx="180638" cy="540000"/>
                  <a:chOff x="1800730" y="1286257"/>
                  <a:chExt cx="180638" cy="540000"/>
                </a:xfrm>
                <a:solidFill>
                  <a:srgbClr val="FFFFFF"/>
                </a:solidFill>
              </p:grpSpPr>
              <p:sp>
                <p:nvSpPr>
                  <p:cNvPr id="338" name="직사각형 337"/>
                  <p:cNvSpPr/>
                  <p:nvPr/>
                </p:nvSpPr>
                <p:spPr>
                  <a:xfrm>
                    <a:off x="1801368" y="1286257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9" name="직사각형 338"/>
                  <p:cNvSpPr/>
                  <p:nvPr/>
                </p:nvSpPr>
                <p:spPr>
                  <a:xfrm>
                    <a:off x="1800730" y="1466257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40" name="직사각형 339"/>
                  <p:cNvSpPr/>
                  <p:nvPr/>
                </p:nvSpPr>
                <p:spPr>
                  <a:xfrm>
                    <a:off x="1800730" y="1646257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28" name="그룹 327"/>
                <p:cNvGrpSpPr/>
                <p:nvPr/>
              </p:nvGrpSpPr>
              <p:grpSpPr>
                <a:xfrm>
                  <a:off x="1222565" y="1372139"/>
                  <a:ext cx="180638" cy="1085186"/>
                  <a:chOff x="1789563" y="721635"/>
                  <a:chExt cx="180638" cy="1085186"/>
                </a:xfrm>
                <a:solidFill>
                  <a:srgbClr val="FFFFFF"/>
                </a:solidFill>
              </p:grpSpPr>
              <p:sp>
                <p:nvSpPr>
                  <p:cNvPr id="332" name="직사각형 331"/>
                  <p:cNvSpPr/>
                  <p:nvPr/>
                </p:nvSpPr>
                <p:spPr>
                  <a:xfrm>
                    <a:off x="1789563" y="1626821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3" name="직사각형 332"/>
                  <p:cNvSpPr/>
                  <p:nvPr/>
                </p:nvSpPr>
                <p:spPr>
                  <a:xfrm>
                    <a:off x="1790201" y="721635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4" name="직사각형 333"/>
                  <p:cNvSpPr/>
                  <p:nvPr/>
                </p:nvSpPr>
                <p:spPr>
                  <a:xfrm>
                    <a:off x="1789563" y="901635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5" name="직사각형 334"/>
                  <p:cNvSpPr/>
                  <p:nvPr/>
                </p:nvSpPr>
                <p:spPr>
                  <a:xfrm>
                    <a:off x="1789563" y="1081635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6" name="직사각형 335"/>
                  <p:cNvSpPr/>
                  <p:nvPr/>
                </p:nvSpPr>
                <p:spPr>
                  <a:xfrm>
                    <a:off x="1789563" y="1261635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7" name="직사각형 336"/>
                  <p:cNvSpPr/>
                  <p:nvPr/>
                </p:nvSpPr>
                <p:spPr>
                  <a:xfrm>
                    <a:off x="1789563" y="1445216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329" name="타원 328"/>
                <p:cNvSpPr/>
                <p:nvPr/>
              </p:nvSpPr>
              <p:spPr>
                <a:xfrm>
                  <a:off x="1294211" y="2560930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0" name="타원 329"/>
                <p:cNvSpPr/>
                <p:nvPr/>
              </p:nvSpPr>
              <p:spPr>
                <a:xfrm>
                  <a:off x="1294211" y="2705896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1" name="타원 330"/>
                <p:cNvSpPr/>
                <p:nvPr/>
              </p:nvSpPr>
              <p:spPr>
                <a:xfrm>
                  <a:off x="1294211" y="2850424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12" name="그룹 311"/>
              <p:cNvGrpSpPr/>
              <p:nvPr/>
            </p:nvGrpSpPr>
            <p:grpSpPr>
              <a:xfrm>
                <a:off x="2023723" y="1279671"/>
                <a:ext cx="181311" cy="2132946"/>
                <a:chOff x="1221892" y="1372139"/>
                <a:chExt cx="181311" cy="2132946"/>
              </a:xfrm>
            </p:grpSpPr>
            <p:grpSp>
              <p:nvGrpSpPr>
                <p:cNvPr id="313" name="그룹 312"/>
                <p:cNvGrpSpPr/>
                <p:nvPr/>
              </p:nvGrpSpPr>
              <p:grpSpPr>
                <a:xfrm>
                  <a:off x="1221892" y="2965085"/>
                  <a:ext cx="180638" cy="540000"/>
                  <a:chOff x="1800730" y="1286257"/>
                  <a:chExt cx="180638" cy="540000"/>
                </a:xfrm>
                <a:solidFill>
                  <a:srgbClr val="FFFFFF"/>
                </a:solidFill>
              </p:grpSpPr>
              <p:sp>
                <p:nvSpPr>
                  <p:cNvPr id="324" name="직사각형 323"/>
                  <p:cNvSpPr/>
                  <p:nvPr/>
                </p:nvSpPr>
                <p:spPr>
                  <a:xfrm>
                    <a:off x="1801368" y="1286257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5" name="직사각형 324"/>
                  <p:cNvSpPr/>
                  <p:nvPr/>
                </p:nvSpPr>
                <p:spPr>
                  <a:xfrm>
                    <a:off x="1800730" y="1466257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6" name="직사각형 325"/>
                  <p:cNvSpPr/>
                  <p:nvPr/>
                </p:nvSpPr>
                <p:spPr>
                  <a:xfrm>
                    <a:off x="1800730" y="1646257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14" name="그룹 313"/>
                <p:cNvGrpSpPr/>
                <p:nvPr/>
              </p:nvGrpSpPr>
              <p:grpSpPr>
                <a:xfrm>
                  <a:off x="1222565" y="1372139"/>
                  <a:ext cx="180638" cy="1085186"/>
                  <a:chOff x="1789563" y="721635"/>
                  <a:chExt cx="180638" cy="1085186"/>
                </a:xfrm>
                <a:solidFill>
                  <a:srgbClr val="FFFFFF"/>
                </a:solidFill>
              </p:grpSpPr>
              <p:sp>
                <p:nvSpPr>
                  <p:cNvPr id="318" name="직사각형 317"/>
                  <p:cNvSpPr/>
                  <p:nvPr/>
                </p:nvSpPr>
                <p:spPr>
                  <a:xfrm>
                    <a:off x="1789563" y="1626821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9" name="직사각형 318"/>
                  <p:cNvSpPr/>
                  <p:nvPr/>
                </p:nvSpPr>
                <p:spPr>
                  <a:xfrm>
                    <a:off x="1790201" y="721635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0" name="직사각형 319"/>
                  <p:cNvSpPr/>
                  <p:nvPr/>
                </p:nvSpPr>
                <p:spPr>
                  <a:xfrm>
                    <a:off x="1789563" y="901635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1" name="직사각형 320"/>
                  <p:cNvSpPr/>
                  <p:nvPr/>
                </p:nvSpPr>
                <p:spPr>
                  <a:xfrm>
                    <a:off x="1789563" y="1081635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2" name="직사각형 321"/>
                  <p:cNvSpPr/>
                  <p:nvPr/>
                </p:nvSpPr>
                <p:spPr>
                  <a:xfrm>
                    <a:off x="1789563" y="1261635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3" name="직사각형 322"/>
                  <p:cNvSpPr/>
                  <p:nvPr/>
                </p:nvSpPr>
                <p:spPr>
                  <a:xfrm>
                    <a:off x="1789563" y="1445216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315" name="타원 314"/>
                <p:cNvSpPr/>
                <p:nvPr/>
              </p:nvSpPr>
              <p:spPr>
                <a:xfrm>
                  <a:off x="1294211" y="2560930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6" name="타원 315"/>
                <p:cNvSpPr/>
                <p:nvPr/>
              </p:nvSpPr>
              <p:spPr>
                <a:xfrm>
                  <a:off x="1294211" y="2705896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7" name="타원 316"/>
                <p:cNvSpPr/>
                <p:nvPr/>
              </p:nvSpPr>
              <p:spPr>
                <a:xfrm>
                  <a:off x="1294211" y="2850424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254" name="직사각형 253"/>
            <p:cNvSpPr/>
            <p:nvPr/>
          </p:nvSpPr>
          <p:spPr>
            <a:xfrm>
              <a:off x="9701020" y="2775339"/>
              <a:ext cx="252000" cy="6120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5" name="그룹 254"/>
            <p:cNvGrpSpPr/>
            <p:nvPr/>
          </p:nvGrpSpPr>
          <p:grpSpPr>
            <a:xfrm rot="5400000">
              <a:off x="8511631" y="3088814"/>
              <a:ext cx="56532" cy="300362"/>
              <a:chOff x="6683821" y="2267467"/>
              <a:chExt cx="45719" cy="242911"/>
            </a:xfrm>
          </p:grpSpPr>
          <p:sp>
            <p:nvSpPr>
              <p:cNvPr id="307" name="타원 306"/>
              <p:cNvSpPr/>
              <p:nvPr/>
            </p:nvSpPr>
            <p:spPr>
              <a:xfrm>
                <a:off x="6683821" y="226746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타원 307"/>
              <p:cNvSpPr/>
              <p:nvPr/>
            </p:nvSpPr>
            <p:spPr>
              <a:xfrm>
                <a:off x="6683821" y="236606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9" name="타원 308"/>
              <p:cNvSpPr/>
              <p:nvPr/>
            </p:nvSpPr>
            <p:spPr>
              <a:xfrm>
                <a:off x="6683821" y="246465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6" name="직사각형 255"/>
            <p:cNvSpPr/>
            <p:nvPr/>
          </p:nvSpPr>
          <p:spPr>
            <a:xfrm>
              <a:off x="9027067" y="2867352"/>
              <a:ext cx="252000" cy="2520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7" name="직선 연결선 256"/>
            <p:cNvCxnSpPr/>
            <p:nvPr/>
          </p:nvCxnSpPr>
          <p:spPr>
            <a:xfrm>
              <a:off x="9278817" y="3120957"/>
              <a:ext cx="428085" cy="26638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 257"/>
            <p:cNvCxnSpPr/>
            <p:nvPr/>
          </p:nvCxnSpPr>
          <p:spPr>
            <a:xfrm flipV="1">
              <a:off x="9269319" y="2772113"/>
              <a:ext cx="423261" cy="9523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직사각형 258"/>
            <p:cNvSpPr/>
            <p:nvPr/>
          </p:nvSpPr>
          <p:spPr>
            <a:xfrm>
              <a:off x="9706009" y="2431625"/>
              <a:ext cx="252000" cy="2520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0" name="그룹 259"/>
            <p:cNvGrpSpPr/>
            <p:nvPr/>
          </p:nvGrpSpPr>
          <p:grpSpPr>
            <a:xfrm>
              <a:off x="10338010" y="1710442"/>
              <a:ext cx="255751" cy="3048196"/>
              <a:chOff x="9633142" y="293131"/>
              <a:chExt cx="255751" cy="3048196"/>
            </a:xfrm>
          </p:grpSpPr>
          <p:grpSp>
            <p:nvGrpSpPr>
              <p:cNvPr id="269" name="그룹 268"/>
              <p:cNvGrpSpPr/>
              <p:nvPr/>
            </p:nvGrpSpPr>
            <p:grpSpPr>
              <a:xfrm>
                <a:off x="9706589" y="328674"/>
                <a:ext cx="182304" cy="3012653"/>
                <a:chOff x="859571" y="544502"/>
                <a:chExt cx="182304" cy="3012653"/>
              </a:xfrm>
            </p:grpSpPr>
            <p:grpSp>
              <p:nvGrpSpPr>
                <p:cNvPr id="284" name="그룹 283"/>
                <p:cNvGrpSpPr/>
                <p:nvPr/>
              </p:nvGrpSpPr>
              <p:grpSpPr>
                <a:xfrm>
                  <a:off x="861237" y="544502"/>
                  <a:ext cx="180638" cy="1085186"/>
                  <a:chOff x="1789563" y="721635"/>
                  <a:chExt cx="180638" cy="1085186"/>
                </a:xfrm>
                <a:solidFill>
                  <a:srgbClr val="FFFFFF"/>
                </a:solidFill>
              </p:grpSpPr>
              <p:sp>
                <p:nvSpPr>
                  <p:cNvPr id="301" name="직사각형 300"/>
                  <p:cNvSpPr/>
                  <p:nvPr/>
                </p:nvSpPr>
                <p:spPr>
                  <a:xfrm>
                    <a:off x="1789563" y="1626821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2" name="직사각형 301"/>
                  <p:cNvSpPr/>
                  <p:nvPr/>
                </p:nvSpPr>
                <p:spPr>
                  <a:xfrm>
                    <a:off x="1790201" y="721635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3" name="직사각형 302"/>
                  <p:cNvSpPr/>
                  <p:nvPr/>
                </p:nvSpPr>
                <p:spPr>
                  <a:xfrm>
                    <a:off x="1789563" y="901635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4" name="직사각형 303"/>
                  <p:cNvSpPr/>
                  <p:nvPr/>
                </p:nvSpPr>
                <p:spPr>
                  <a:xfrm>
                    <a:off x="1789563" y="1081635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5" name="직사각형 304"/>
                  <p:cNvSpPr/>
                  <p:nvPr/>
                </p:nvSpPr>
                <p:spPr>
                  <a:xfrm>
                    <a:off x="1789563" y="1261635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6" name="직사각형 305"/>
                  <p:cNvSpPr/>
                  <p:nvPr/>
                </p:nvSpPr>
                <p:spPr>
                  <a:xfrm>
                    <a:off x="1789563" y="1445216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85" name="그룹 284"/>
                <p:cNvGrpSpPr/>
                <p:nvPr/>
              </p:nvGrpSpPr>
              <p:grpSpPr>
                <a:xfrm>
                  <a:off x="932918" y="2239838"/>
                  <a:ext cx="36000" cy="325494"/>
                  <a:chOff x="932883" y="1733293"/>
                  <a:chExt cx="36000" cy="325494"/>
                </a:xfrm>
              </p:grpSpPr>
              <p:sp>
                <p:nvSpPr>
                  <p:cNvPr id="298" name="타원 297"/>
                  <p:cNvSpPr/>
                  <p:nvPr/>
                </p:nvSpPr>
                <p:spPr>
                  <a:xfrm>
                    <a:off x="932883" y="1733293"/>
                    <a:ext cx="36000" cy="3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9" name="타원 298"/>
                  <p:cNvSpPr/>
                  <p:nvPr/>
                </p:nvSpPr>
                <p:spPr>
                  <a:xfrm>
                    <a:off x="932883" y="1878259"/>
                    <a:ext cx="36000" cy="3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0" name="타원 299"/>
                  <p:cNvSpPr/>
                  <p:nvPr/>
                </p:nvSpPr>
                <p:spPr>
                  <a:xfrm>
                    <a:off x="932883" y="2022787"/>
                    <a:ext cx="36000" cy="3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86" name="그룹 285"/>
                <p:cNvGrpSpPr/>
                <p:nvPr/>
              </p:nvGrpSpPr>
              <p:grpSpPr>
                <a:xfrm>
                  <a:off x="859571" y="2657155"/>
                  <a:ext cx="180638" cy="900000"/>
                  <a:chOff x="1102761" y="3203755"/>
                  <a:chExt cx="180638" cy="900000"/>
                </a:xfrm>
              </p:grpSpPr>
              <p:grpSp>
                <p:nvGrpSpPr>
                  <p:cNvPr id="291" name="그룹 290"/>
                  <p:cNvGrpSpPr/>
                  <p:nvPr/>
                </p:nvGrpSpPr>
                <p:grpSpPr>
                  <a:xfrm>
                    <a:off x="1102761" y="3203755"/>
                    <a:ext cx="180000" cy="360000"/>
                    <a:chOff x="1128012" y="3206637"/>
                    <a:chExt cx="180000" cy="360000"/>
                  </a:xfrm>
                </p:grpSpPr>
                <p:sp>
                  <p:nvSpPr>
                    <p:cNvPr id="296" name="직사각형 295"/>
                    <p:cNvSpPr/>
                    <p:nvPr/>
                  </p:nvSpPr>
                  <p:spPr>
                    <a:xfrm>
                      <a:off x="1128012" y="3206637"/>
                      <a:ext cx="180000" cy="1800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97" name="직사각형 296"/>
                    <p:cNvSpPr/>
                    <p:nvPr/>
                  </p:nvSpPr>
                  <p:spPr>
                    <a:xfrm>
                      <a:off x="1128012" y="3386637"/>
                      <a:ext cx="180000" cy="1800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292" name="그룹 291"/>
                  <p:cNvGrpSpPr/>
                  <p:nvPr/>
                </p:nvGrpSpPr>
                <p:grpSpPr>
                  <a:xfrm>
                    <a:off x="1102761" y="3563755"/>
                    <a:ext cx="180638" cy="540000"/>
                    <a:chOff x="1800730" y="1286257"/>
                    <a:chExt cx="180638" cy="540000"/>
                  </a:xfrm>
                  <a:solidFill>
                    <a:srgbClr val="FFFFFF"/>
                  </a:solidFill>
                </p:grpSpPr>
                <p:sp>
                  <p:nvSpPr>
                    <p:cNvPr id="293" name="직사각형 292"/>
                    <p:cNvSpPr/>
                    <p:nvPr/>
                  </p:nvSpPr>
                  <p:spPr>
                    <a:xfrm>
                      <a:off x="1801368" y="1286257"/>
                      <a:ext cx="180000" cy="180000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94" name="직사각형 293"/>
                    <p:cNvSpPr/>
                    <p:nvPr/>
                  </p:nvSpPr>
                  <p:spPr>
                    <a:xfrm>
                      <a:off x="1800730" y="1466257"/>
                      <a:ext cx="180000" cy="180000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95" name="직사각형 294"/>
                    <p:cNvSpPr/>
                    <p:nvPr/>
                  </p:nvSpPr>
                  <p:spPr>
                    <a:xfrm>
                      <a:off x="1800730" y="1646257"/>
                      <a:ext cx="180000" cy="180000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grpSp>
              <p:nvGrpSpPr>
                <p:cNvPr id="287" name="그룹 286"/>
                <p:cNvGrpSpPr/>
                <p:nvPr/>
              </p:nvGrpSpPr>
              <p:grpSpPr>
                <a:xfrm>
                  <a:off x="860918" y="1624800"/>
                  <a:ext cx="180638" cy="540000"/>
                  <a:chOff x="1800730" y="1286257"/>
                  <a:chExt cx="180638" cy="540000"/>
                </a:xfrm>
                <a:solidFill>
                  <a:srgbClr val="FFFFFF"/>
                </a:solidFill>
              </p:grpSpPr>
              <p:sp>
                <p:nvSpPr>
                  <p:cNvPr id="288" name="직사각형 287"/>
                  <p:cNvSpPr/>
                  <p:nvPr/>
                </p:nvSpPr>
                <p:spPr>
                  <a:xfrm>
                    <a:off x="1801368" y="1286257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9" name="직사각형 288"/>
                  <p:cNvSpPr/>
                  <p:nvPr/>
                </p:nvSpPr>
                <p:spPr>
                  <a:xfrm>
                    <a:off x="1800730" y="1466257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0" name="직사각형 289"/>
                  <p:cNvSpPr/>
                  <p:nvPr/>
                </p:nvSpPr>
                <p:spPr>
                  <a:xfrm>
                    <a:off x="1800730" y="1646257"/>
                    <a:ext cx="180000" cy="18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0" name="TextBox 269"/>
                  <p:cNvSpPr txBox="1"/>
                  <p:nvPr/>
                </p:nvSpPr>
                <p:spPr>
                  <a:xfrm>
                    <a:off x="9639248" y="293131"/>
                    <a:ext cx="243271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000" b="1" dirty="0"/>
                  </a:p>
                </p:txBody>
              </p:sp>
            </mc:Choice>
            <mc:Fallback xmlns="">
              <p:sp>
                <p:nvSpPr>
                  <p:cNvPr id="887" name="TextBox 8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9248" y="293131"/>
                    <a:ext cx="243271" cy="21544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1" name="TextBox 270"/>
                  <p:cNvSpPr txBox="1"/>
                  <p:nvPr/>
                </p:nvSpPr>
                <p:spPr>
                  <a:xfrm>
                    <a:off x="9642147" y="473160"/>
                    <a:ext cx="243271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000" b="1" dirty="0"/>
                  </a:p>
                </p:txBody>
              </p:sp>
            </mc:Choice>
            <mc:Fallback xmlns="">
              <p:sp>
                <p:nvSpPr>
                  <p:cNvPr id="888" name="TextBox 8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42147" y="473160"/>
                    <a:ext cx="243271" cy="21544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2" name="TextBox 271"/>
                  <p:cNvSpPr txBox="1"/>
                  <p:nvPr/>
                </p:nvSpPr>
                <p:spPr>
                  <a:xfrm>
                    <a:off x="9639247" y="642777"/>
                    <a:ext cx="243271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000" b="1" dirty="0"/>
                  </a:p>
                </p:txBody>
              </p:sp>
            </mc:Choice>
            <mc:Fallback xmlns="">
              <p:sp>
                <p:nvSpPr>
                  <p:cNvPr id="889" name="TextBox 8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9247" y="642777"/>
                    <a:ext cx="243271" cy="215444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3" name="TextBox 272"/>
                  <p:cNvSpPr txBox="1"/>
                  <p:nvPr/>
                </p:nvSpPr>
                <p:spPr>
                  <a:xfrm>
                    <a:off x="9633316" y="831954"/>
                    <a:ext cx="243271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000" b="1" dirty="0"/>
                  </a:p>
                </p:txBody>
              </p:sp>
            </mc:Choice>
            <mc:Fallback xmlns="">
              <p:sp>
                <p:nvSpPr>
                  <p:cNvPr id="890" name="TextBox 8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3316" y="831954"/>
                    <a:ext cx="243271" cy="21544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4" name="TextBox 273"/>
                  <p:cNvSpPr txBox="1"/>
                  <p:nvPr/>
                </p:nvSpPr>
                <p:spPr>
                  <a:xfrm>
                    <a:off x="9633316" y="1552284"/>
                    <a:ext cx="243271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000" b="1" dirty="0"/>
                  </a:p>
                </p:txBody>
              </p:sp>
            </mc:Choice>
            <mc:Fallback xmlns="">
              <p:sp>
                <p:nvSpPr>
                  <p:cNvPr id="891" name="TextBox 8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3316" y="1552284"/>
                    <a:ext cx="243271" cy="21544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5" name="TextBox 274"/>
                  <p:cNvSpPr txBox="1"/>
                  <p:nvPr/>
                </p:nvSpPr>
                <p:spPr>
                  <a:xfrm>
                    <a:off x="9637036" y="1376535"/>
                    <a:ext cx="243271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000" b="1" dirty="0"/>
                  </a:p>
                </p:txBody>
              </p:sp>
            </mc:Choice>
            <mc:Fallback xmlns="">
              <p:sp>
                <p:nvSpPr>
                  <p:cNvPr id="892" name="TextBox 8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7036" y="1376535"/>
                    <a:ext cx="243271" cy="21544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9636544" y="1188389"/>
                    <a:ext cx="243271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000" b="1" dirty="0"/>
                  </a:p>
                </p:txBody>
              </p:sp>
            </mc:Choice>
            <mc:Fallback xmlns="">
              <p:sp>
                <p:nvSpPr>
                  <p:cNvPr id="893" name="TextBox 8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6544" y="1188389"/>
                    <a:ext cx="243271" cy="215444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7" name="TextBox 276"/>
                  <p:cNvSpPr txBox="1"/>
                  <p:nvPr/>
                </p:nvSpPr>
                <p:spPr>
                  <a:xfrm>
                    <a:off x="9634108" y="1017172"/>
                    <a:ext cx="243271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000" b="1" dirty="0"/>
                  </a:p>
                </p:txBody>
              </p:sp>
            </mc:Choice>
            <mc:Fallback xmlns="">
              <p:sp>
                <p:nvSpPr>
                  <p:cNvPr id="894" name="TextBox 89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4108" y="1017172"/>
                    <a:ext cx="243271" cy="21544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8" name="TextBox 277"/>
                  <p:cNvSpPr txBox="1"/>
                  <p:nvPr/>
                </p:nvSpPr>
                <p:spPr>
                  <a:xfrm>
                    <a:off x="9637586" y="1734001"/>
                    <a:ext cx="243271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000" b="1" dirty="0"/>
                  </a:p>
                </p:txBody>
              </p:sp>
            </mc:Choice>
            <mc:Fallback xmlns="">
              <p:sp>
                <p:nvSpPr>
                  <p:cNvPr id="895" name="TextBox 8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7586" y="1734001"/>
                    <a:ext cx="243271" cy="21544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9" name="TextBox 278"/>
                  <p:cNvSpPr txBox="1"/>
                  <p:nvPr/>
                </p:nvSpPr>
                <p:spPr>
                  <a:xfrm>
                    <a:off x="9633316" y="3125883"/>
                    <a:ext cx="243271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𝟑𝟏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000" b="1" dirty="0"/>
                  </a:p>
                </p:txBody>
              </p:sp>
            </mc:Choice>
            <mc:Fallback xmlns="">
              <p:sp>
                <p:nvSpPr>
                  <p:cNvPr id="896" name="TextBox 8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3316" y="3125883"/>
                    <a:ext cx="243271" cy="21544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75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0" name="TextBox 279"/>
                  <p:cNvSpPr txBox="1"/>
                  <p:nvPr/>
                </p:nvSpPr>
                <p:spPr>
                  <a:xfrm>
                    <a:off x="9636272" y="2760224"/>
                    <a:ext cx="243271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𝟐𝟗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000" b="1" dirty="0"/>
                  </a:p>
                </p:txBody>
              </p:sp>
            </mc:Choice>
            <mc:Fallback xmlns="">
              <p:sp>
                <p:nvSpPr>
                  <p:cNvPr id="897" name="TextBox 8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6272" y="2760224"/>
                    <a:ext cx="243271" cy="21544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1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1" name="TextBox 280"/>
                  <p:cNvSpPr txBox="1"/>
                  <p:nvPr/>
                </p:nvSpPr>
                <p:spPr>
                  <a:xfrm>
                    <a:off x="9633315" y="2944166"/>
                    <a:ext cx="243271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𝟑𝟎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000" b="1" dirty="0"/>
                  </a:p>
                </p:txBody>
              </p:sp>
            </mc:Choice>
            <mc:Fallback xmlns="">
              <p:sp>
                <p:nvSpPr>
                  <p:cNvPr id="898" name="TextBox 8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3315" y="2944166"/>
                    <a:ext cx="243271" cy="21544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r="-75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2" name="TextBox 281"/>
                  <p:cNvSpPr txBox="1"/>
                  <p:nvPr/>
                </p:nvSpPr>
                <p:spPr>
                  <a:xfrm>
                    <a:off x="9633142" y="2578507"/>
                    <a:ext cx="243271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𝟐𝟖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000" b="1" dirty="0"/>
                  </a:p>
                </p:txBody>
              </p:sp>
            </mc:Choice>
            <mc:Fallback xmlns="">
              <p:sp>
                <p:nvSpPr>
                  <p:cNvPr id="899" name="TextBox 8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3142" y="2578507"/>
                    <a:ext cx="243271" cy="21544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r="-75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3" name="TextBox 282"/>
                  <p:cNvSpPr txBox="1"/>
                  <p:nvPr/>
                </p:nvSpPr>
                <p:spPr>
                  <a:xfrm>
                    <a:off x="9635877" y="2402195"/>
                    <a:ext cx="243271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𝟐𝟕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000" b="1" dirty="0"/>
                  </a:p>
                </p:txBody>
              </p:sp>
            </mc:Choice>
            <mc:Fallback xmlns="">
              <p:sp>
                <p:nvSpPr>
                  <p:cNvPr id="900" name="TextBox 8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5877" y="2402195"/>
                    <a:ext cx="243271" cy="21544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r="-1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61" name="직사각형 260"/>
            <p:cNvSpPr/>
            <p:nvPr/>
          </p:nvSpPr>
          <p:spPr>
            <a:xfrm>
              <a:off x="10369670" y="2248600"/>
              <a:ext cx="252000" cy="6120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2" name="직선 연결선 261"/>
            <p:cNvCxnSpPr/>
            <p:nvPr/>
          </p:nvCxnSpPr>
          <p:spPr>
            <a:xfrm>
              <a:off x="9955456" y="2679545"/>
              <a:ext cx="420680" cy="17527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/>
            <p:nvPr/>
          </p:nvCxnSpPr>
          <p:spPr>
            <a:xfrm flipV="1">
              <a:off x="9960899" y="2251536"/>
              <a:ext cx="404514" cy="17291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TextBox 263"/>
            <p:cNvSpPr txBox="1"/>
            <p:nvPr/>
          </p:nvSpPr>
          <p:spPr>
            <a:xfrm>
              <a:off x="5100316" y="1855837"/>
              <a:ext cx="18071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Mechanical property </a:t>
              </a:r>
              <a:endPara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9581247" y="4894952"/>
              <a:ext cx="18071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1D curve data</a:t>
              </a:r>
              <a:endPara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66" name="직선 화살표 연결선 265"/>
            <p:cNvCxnSpPr>
              <a:stCxn id="264" idx="2"/>
              <a:endCxn id="226" idx="0"/>
            </p:cNvCxnSpPr>
            <p:nvPr/>
          </p:nvCxnSpPr>
          <p:spPr>
            <a:xfrm>
              <a:off x="6003873" y="2132836"/>
              <a:ext cx="5730" cy="5643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TextBox 266"/>
            <p:cNvSpPr txBox="1"/>
            <p:nvPr/>
          </p:nvSpPr>
          <p:spPr>
            <a:xfrm>
              <a:off x="1851663" y="1041785"/>
              <a:ext cx="28347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Prediction model</a:t>
              </a:r>
              <a:endParaRPr lang="ko-KR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7328446" y="1041785"/>
              <a:ext cx="28347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Inverse design model</a:t>
              </a:r>
              <a:endParaRPr lang="ko-KR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9890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46</Words>
  <Application>Microsoft Office PowerPoint</Application>
  <PresentationFormat>와이드스크린</PresentationFormat>
  <Paragraphs>76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2024-06-17T04:18:10Z</dcterms:created>
  <dcterms:modified xsi:type="dcterms:W3CDTF">2024-06-17T11:09:05Z</dcterms:modified>
</cp:coreProperties>
</file>