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57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72" r:id="rId12"/>
    <p:sldId id="268" r:id="rId13"/>
    <p:sldId id="266" r:id="rId14"/>
    <p:sldId id="269" r:id="rId15"/>
    <p:sldId id="271" r:id="rId16"/>
    <p:sldId id="274" r:id="rId17"/>
    <p:sldId id="275" r:id="rId18"/>
    <p:sldId id="276" r:id="rId19"/>
    <p:sldId id="270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C216F-EBD7-46E3-9498-FF6869410888}" v="101" dt="2022-10-11T07:04:24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ima k" userId="380e7674a7d3251b" providerId="LiveId" clId="{08DC216F-EBD7-46E3-9498-FF6869410888}"/>
    <pc:docChg chg="undo custSel addSld delSld modSld sldOrd">
      <pc:chgData name="Prathima k" userId="380e7674a7d3251b" providerId="LiveId" clId="{08DC216F-EBD7-46E3-9498-FF6869410888}" dt="2022-10-14T10:27:13.961" v="4570" actId="14100"/>
      <pc:docMkLst>
        <pc:docMk/>
      </pc:docMkLst>
      <pc:sldChg chg="modSp del mod">
        <pc:chgData name="Prathima k" userId="380e7674a7d3251b" providerId="LiveId" clId="{08DC216F-EBD7-46E3-9498-FF6869410888}" dt="2022-10-11T06:50:28.923" v="4517" actId="2696"/>
        <pc:sldMkLst>
          <pc:docMk/>
          <pc:sldMk cId="1082497322" sldId="256"/>
        </pc:sldMkLst>
        <pc:spChg chg="mod">
          <ac:chgData name="Prathima k" userId="380e7674a7d3251b" providerId="LiveId" clId="{08DC216F-EBD7-46E3-9498-FF6869410888}" dt="2022-10-10T14:03:01.019" v="82" actId="20577"/>
          <ac:spMkLst>
            <pc:docMk/>
            <pc:sldMk cId="1082497322" sldId="256"/>
            <ac:spMk id="4" creationId="{5603021D-86A8-17BD-AC00-99354B8BB3DE}"/>
          </ac:spMkLst>
        </pc:spChg>
        <pc:picChg chg="mod">
          <ac:chgData name="Prathima k" userId="380e7674a7d3251b" providerId="LiveId" clId="{08DC216F-EBD7-46E3-9498-FF6869410888}" dt="2022-10-11T06:45:46.504" v="4486" actId="1076"/>
          <ac:picMkLst>
            <pc:docMk/>
            <pc:sldMk cId="1082497322" sldId="256"/>
            <ac:picMk id="6" creationId="{7C7B38C8-102B-AE33-AC42-0D8BC1BD774B}"/>
          </ac:picMkLst>
        </pc:picChg>
      </pc:sldChg>
      <pc:sldChg chg="addSp delSp modSp new mod">
        <pc:chgData name="Prathima k" userId="380e7674a7d3251b" providerId="LiveId" clId="{08DC216F-EBD7-46E3-9498-FF6869410888}" dt="2022-10-10T14:26:32.676" v="751" actId="14100"/>
        <pc:sldMkLst>
          <pc:docMk/>
          <pc:sldMk cId="197983527" sldId="257"/>
        </pc:sldMkLst>
        <pc:spChg chg="mod">
          <ac:chgData name="Prathima k" userId="380e7674a7d3251b" providerId="LiveId" clId="{08DC216F-EBD7-46E3-9498-FF6869410888}" dt="2022-10-10T14:25:22.018" v="738" actId="1076"/>
          <ac:spMkLst>
            <pc:docMk/>
            <pc:sldMk cId="197983527" sldId="257"/>
            <ac:spMk id="2" creationId="{9553679D-CB2F-7FCB-A5FC-0A3041C00174}"/>
          </ac:spMkLst>
        </pc:spChg>
        <pc:spChg chg="del">
          <ac:chgData name="Prathima k" userId="380e7674a7d3251b" providerId="LiveId" clId="{08DC216F-EBD7-46E3-9498-FF6869410888}" dt="2022-10-10T14:04:12.795" v="115" actId="478"/>
          <ac:spMkLst>
            <pc:docMk/>
            <pc:sldMk cId="197983527" sldId="257"/>
            <ac:spMk id="3" creationId="{F7138948-AC43-F2C9-2287-D3884FDD7D3A}"/>
          </ac:spMkLst>
        </pc:spChg>
        <pc:spChg chg="add del">
          <ac:chgData name="Prathima k" userId="380e7674a7d3251b" providerId="LiveId" clId="{08DC216F-EBD7-46E3-9498-FF6869410888}" dt="2022-10-10T14:06:30.526" v="151" actId="22"/>
          <ac:spMkLst>
            <pc:docMk/>
            <pc:sldMk cId="197983527" sldId="257"/>
            <ac:spMk id="7" creationId="{C72BBD45-EFD3-F209-946B-6AA3717508BE}"/>
          </ac:spMkLst>
        </pc:spChg>
        <pc:spChg chg="add del">
          <ac:chgData name="Prathima k" userId="380e7674a7d3251b" providerId="LiveId" clId="{08DC216F-EBD7-46E3-9498-FF6869410888}" dt="2022-10-10T14:06:37.580" v="153" actId="22"/>
          <ac:spMkLst>
            <pc:docMk/>
            <pc:sldMk cId="197983527" sldId="257"/>
            <ac:spMk id="9" creationId="{5ABC9FEC-A813-54B3-0A91-1BD2B5DBE700}"/>
          </ac:spMkLst>
        </pc:spChg>
        <pc:graphicFrameChg chg="add del mod modGraphic">
          <ac:chgData name="Prathima k" userId="380e7674a7d3251b" providerId="LiveId" clId="{08DC216F-EBD7-46E3-9498-FF6869410888}" dt="2022-10-10T14:05:39.786" v="136" actId="3680"/>
          <ac:graphicFrameMkLst>
            <pc:docMk/>
            <pc:sldMk cId="197983527" sldId="257"/>
            <ac:graphicFrameMk id="4" creationId="{0C5AE551-DDBA-09E8-541E-77868BC6A015}"/>
          </ac:graphicFrameMkLst>
        </pc:graphicFrameChg>
        <pc:graphicFrameChg chg="add mod modGraphic">
          <ac:chgData name="Prathima k" userId="380e7674a7d3251b" providerId="LiveId" clId="{08DC216F-EBD7-46E3-9498-FF6869410888}" dt="2022-10-10T14:25:34.061" v="740" actId="14100"/>
          <ac:graphicFrameMkLst>
            <pc:docMk/>
            <pc:sldMk cId="197983527" sldId="257"/>
            <ac:graphicFrameMk id="5" creationId="{44668319-CEFA-C38C-4115-538293869668}"/>
          </ac:graphicFrameMkLst>
        </pc:graphicFrameChg>
        <pc:graphicFrameChg chg="add mod modGraphic">
          <ac:chgData name="Prathima k" userId="380e7674a7d3251b" providerId="LiveId" clId="{08DC216F-EBD7-46E3-9498-FF6869410888}" dt="2022-10-10T14:26:15.369" v="747" actId="14100"/>
          <ac:graphicFrameMkLst>
            <pc:docMk/>
            <pc:sldMk cId="197983527" sldId="257"/>
            <ac:graphicFrameMk id="10" creationId="{99D1833C-9CC3-C948-4EAC-D13201E980B5}"/>
          </ac:graphicFrameMkLst>
        </pc:graphicFrameChg>
        <pc:graphicFrameChg chg="add mod modGraphic">
          <ac:chgData name="Prathima k" userId="380e7674a7d3251b" providerId="LiveId" clId="{08DC216F-EBD7-46E3-9498-FF6869410888}" dt="2022-10-10T14:26:21.407" v="749" actId="14100"/>
          <ac:graphicFrameMkLst>
            <pc:docMk/>
            <pc:sldMk cId="197983527" sldId="257"/>
            <ac:graphicFrameMk id="11" creationId="{8F32C93E-1F88-907D-C0F3-A47AC2095B24}"/>
          </ac:graphicFrameMkLst>
        </pc:graphicFrameChg>
        <pc:graphicFrameChg chg="add mod modGraphic">
          <ac:chgData name="Prathima k" userId="380e7674a7d3251b" providerId="LiveId" clId="{08DC216F-EBD7-46E3-9498-FF6869410888}" dt="2022-10-10T14:26:32.676" v="751" actId="14100"/>
          <ac:graphicFrameMkLst>
            <pc:docMk/>
            <pc:sldMk cId="197983527" sldId="257"/>
            <ac:graphicFrameMk id="12" creationId="{646097AF-4371-5A38-1365-5E313CA21273}"/>
          </ac:graphicFrameMkLst>
        </pc:graphicFrameChg>
        <pc:graphicFrameChg chg="add mod modGraphic">
          <ac:chgData name="Prathima k" userId="380e7674a7d3251b" providerId="LiveId" clId="{08DC216F-EBD7-46E3-9498-FF6869410888}" dt="2022-10-10T14:25:44.071" v="742" actId="14100"/>
          <ac:graphicFrameMkLst>
            <pc:docMk/>
            <pc:sldMk cId="197983527" sldId="257"/>
            <ac:graphicFrameMk id="13" creationId="{6BD9B5F9-6E7B-AF25-8E48-F96913B5B480}"/>
          </ac:graphicFrameMkLst>
        </pc:graphicFrameChg>
        <pc:graphicFrameChg chg="add mod modGraphic">
          <ac:chgData name="Prathima k" userId="380e7674a7d3251b" providerId="LiveId" clId="{08DC216F-EBD7-46E3-9498-FF6869410888}" dt="2022-10-10T14:25:55.689" v="744" actId="14100"/>
          <ac:graphicFrameMkLst>
            <pc:docMk/>
            <pc:sldMk cId="197983527" sldId="257"/>
            <ac:graphicFrameMk id="14" creationId="{5B9C140A-02AB-EFAF-D6F1-75855309492F}"/>
          </ac:graphicFrameMkLst>
        </pc:graphicFrameChg>
      </pc:sldChg>
      <pc:sldChg chg="addSp delSp modSp new del mod setBg">
        <pc:chgData name="Prathima k" userId="380e7674a7d3251b" providerId="LiveId" clId="{08DC216F-EBD7-46E3-9498-FF6869410888}" dt="2022-10-14T10:26:35.247" v="4567" actId="47"/>
        <pc:sldMkLst>
          <pc:docMk/>
          <pc:sldMk cId="1394606405" sldId="258"/>
        </pc:sldMkLst>
        <pc:spChg chg="mod">
          <ac:chgData name="Prathima k" userId="380e7674a7d3251b" providerId="LiveId" clId="{08DC216F-EBD7-46E3-9498-FF6869410888}" dt="2022-10-10T15:17:08.141" v="1756" actId="255"/>
          <ac:spMkLst>
            <pc:docMk/>
            <pc:sldMk cId="1394606405" sldId="258"/>
            <ac:spMk id="2" creationId="{AF583B89-4223-DAFA-258C-9408EA3EAB74}"/>
          </ac:spMkLst>
        </pc:spChg>
        <pc:spChg chg="mod">
          <ac:chgData name="Prathima k" userId="380e7674a7d3251b" providerId="LiveId" clId="{08DC216F-EBD7-46E3-9498-FF6869410888}" dt="2022-10-10T15:16:39.434" v="1752" actId="14100"/>
          <ac:spMkLst>
            <pc:docMk/>
            <pc:sldMk cId="1394606405" sldId="258"/>
            <ac:spMk id="3" creationId="{E166FF0A-0482-1D6F-22A9-7414F7E24AED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13" creationId="{3F088236-D655-4F88-B238-E16762358025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15" creationId="{3DAC0C92-199E-475C-9390-119A9B027276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17" creationId="{C4CFB339-0ED8-4FE2-9EF1-6D1375B8499B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19" creationId="{31896C80-2069-4431-9C19-83B913734490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21" creationId="{BF120A21-0841-4823-B0C4-28AEBCEF9B78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23" creationId="{DBB05BAE-BBD3-4289-899F-A6851503C6B0}"/>
          </ac:spMkLst>
        </pc:spChg>
        <pc:spChg chg="add">
          <ac:chgData name="Prathima k" userId="380e7674a7d3251b" providerId="LiveId" clId="{08DC216F-EBD7-46E3-9498-FF6869410888}" dt="2022-10-10T15:16:14.045" v="1749" actId="26606"/>
          <ac:spMkLst>
            <pc:docMk/>
            <pc:sldMk cId="1394606405" sldId="258"/>
            <ac:spMk id="25" creationId="{9874D11C-36F5-4BBE-A490-019A54E953B0}"/>
          </ac:spMkLst>
        </pc:spChg>
        <pc:picChg chg="add del mod">
          <ac:chgData name="Prathima k" userId="380e7674a7d3251b" providerId="LiveId" clId="{08DC216F-EBD7-46E3-9498-FF6869410888}" dt="2022-10-10T15:16:04.666" v="1748" actId="931"/>
          <ac:picMkLst>
            <pc:docMk/>
            <pc:sldMk cId="1394606405" sldId="258"/>
            <ac:picMk id="5" creationId="{587AA0BB-C337-D4C5-B669-4727D24C249B}"/>
          </ac:picMkLst>
        </pc:picChg>
        <pc:picChg chg="add del mod">
          <ac:chgData name="Prathima k" userId="380e7674a7d3251b" providerId="LiveId" clId="{08DC216F-EBD7-46E3-9498-FF6869410888}" dt="2022-10-10T15:15:59.671" v="1744"/>
          <ac:picMkLst>
            <pc:docMk/>
            <pc:sldMk cId="1394606405" sldId="258"/>
            <ac:picMk id="6" creationId="{21B34A5B-A29E-40AA-F1D5-E2AF0AAB78DB}"/>
          </ac:picMkLst>
        </pc:picChg>
        <pc:picChg chg="add mod">
          <ac:chgData name="Prathima k" userId="380e7674a7d3251b" providerId="LiveId" clId="{08DC216F-EBD7-46E3-9498-FF6869410888}" dt="2022-10-10T15:16:20.997" v="1750" actId="14100"/>
          <ac:picMkLst>
            <pc:docMk/>
            <pc:sldMk cId="1394606405" sldId="258"/>
            <ac:picMk id="7" creationId="{CAF9F016-8110-6B98-289F-BC750A9E3CF0}"/>
          </ac:picMkLst>
        </pc:picChg>
        <pc:cxnChg chg="add">
          <ac:chgData name="Prathima k" userId="380e7674a7d3251b" providerId="LiveId" clId="{08DC216F-EBD7-46E3-9498-FF6869410888}" dt="2022-10-10T15:16:14.045" v="1749" actId="26606"/>
          <ac:cxnSpMkLst>
            <pc:docMk/>
            <pc:sldMk cId="1394606405" sldId="258"/>
            <ac:cxnSpMk id="9" creationId="{64FA5DFF-7FE6-4855-84E6-DFA78EE978BD}"/>
          </ac:cxnSpMkLst>
        </pc:cxnChg>
        <pc:cxnChg chg="add">
          <ac:chgData name="Prathima k" userId="380e7674a7d3251b" providerId="LiveId" clId="{08DC216F-EBD7-46E3-9498-FF6869410888}" dt="2022-10-10T15:16:14.045" v="1749" actId="26606"/>
          <ac:cxnSpMkLst>
            <pc:docMk/>
            <pc:sldMk cId="1394606405" sldId="258"/>
            <ac:cxnSpMk id="11" creationId="{2AFD8CBA-54A3-4363-991B-B9C631BBFA74}"/>
          </ac:cxnSpMkLst>
        </pc:cxnChg>
      </pc:sldChg>
      <pc:sldChg chg="addSp delSp modSp new mod setBg">
        <pc:chgData name="Prathima k" userId="380e7674a7d3251b" providerId="LiveId" clId="{08DC216F-EBD7-46E3-9498-FF6869410888}" dt="2022-10-10T14:31:26.319" v="905" actId="962"/>
        <pc:sldMkLst>
          <pc:docMk/>
          <pc:sldMk cId="2564325829" sldId="259"/>
        </pc:sldMkLst>
        <pc:spChg chg="mod or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2" creationId="{7AA3D54C-F9FB-2006-117E-088C7C7FA813}"/>
          </ac:spMkLst>
        </pc:spChg>
        <pc:spChg chg="del mod">
          <ac:chgData name="Prathima k" userId="380e7674a7d3251b" providerId="LiveId" clId="{08DC216F-EBD7-46E3-9498-FF6869410888}" dt="2022-10-10T14:31:13.573" v="898" actId="931"/>
          <ac:spMkLst>
            <pc:docMk/>
            <pc:sldMk cId="2564325829" sldId="259"/>
            <ac:spMk id="3" creationId="{789FC7BF-93CD-F42E-E93E-A95104636F09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26" creationId="{66D61E08-70C3-48D8-BEA0-787111DC30DA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28" creationId="{FC55298F-0AE5-478E-AD2B-03C2614C5833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30" creationId="{C180E4EA-0B63-4779-A895-7E90E71088F3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32" creationId="{CEE01D9D-3DE8-4EED-B0D3-8F3C79CC7673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34" creationId="{89AF5CE9-607F-43F4-8983-DCD6DA4051FD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36" creationId="{6EEA2DBD-9E1E-4521-8C01-F32AD18A89E3}"/>
          </ac:spMkLst>
        </pc:spChg>
        <pc:spChg chg="add">
          <ac:chgData name="Prathima k" userId="380e7674a7d3251b" providerId="LiveId" clId="{08DC216F-EBD7-46E3-9498-FF6869410888}" dt="2022-10-10T14:31:23.547" v="903" actId="26606"/>
          <ac:spMkLst>
            <pc:docMk/>
            <pc:sldMk cId="2564325829" sldId="259"/>
            <ac:spMk id="38" creationId="{15BBD2C1-BA9B-46A9-A27A-33498B169272}"/>
          </ac:spMkLst>
        </pc:spChg>
        <pc:grpChg chg="add">
          <ac:chgData name="Prathima k" userId="380e7674a7d3251b" providerId="LiveId" clId="{08DC216F-EBD7-46E3-9498-FF6869410888}" dt="2022-10-10T14:31:23.547" v="903" actId="26606"/>
          <ac:grpSpMkLst>
            <pc:docMk/>
            <pc:sldMk cId="2564325829" sldId="259"/>
            <ac:grpSpMk id="10" creationId="{88C9B83F-64CD-41C1-925F-A08801FFD0BD}"/>
          </ac:grpSpMkLst>
        </pc:grpChg>
        <pc:picChg chg="add mod">
          <ac:chgData name="Prathima k" userId="380e7674a7d3251b" providerId="LiveId" clId="{08DC216F-EBD7-46E3-9498-FF6869410888}" dt="2022-10-10T14:31:26.319" v="905" actId="962"/>
          <ac:picMkLst>
            <pc:docMk/>
            <pc:sldMk cId="2564325829" sldId="259"/>
            <ac:picMk id="5" creationId="{346F34E6-A178-C0D2-52B5-4A9C74A443F5}"/>
          </ac:picMkLst>
        </pc:picChg>
        <pc:cxnChg chg="add">
          <ac:chgData name="Prathima k" userId="380e7674a7d3251b" providerId="LiveId" clId="{08DC216F-EBD7-46E3-9498-FF6869410888}" dt="2022-10-10T14:31:23.547" v="903" actId="26606"/>
          <ac:cxnSpMkLst>
            <pc:docMk/>
            <pc:sldMk cId="2564325829" sldId="259"/>
            <ac:cxnSpMk id="22" creationId="{A57C1A16-B8AB-4D99-A195-A38F556A6486}"/>
          </ac:cxnSpMkLst>
        </pc:cxnChg>
        <pc:cxnChg chg="add">
          <ac:chgData name="Prathima k" userId="380e7674a7d3251b" providerId="LiveId" clId="{08DC216F-EBD7-46E3-9498-FF6869410888}" dt="2022-10-10T14:31:23.547" v="903" actId="26606"/>
          <ac:cxnSpMkLst>
            <pc:docMk/>
            <pc:sldMk cId="2564325829" sldId="259"/>
            <ac:cxnSpMk id="24" creationId="{F8A9B20B-D1DD-4573-B5EC-558029519236}"/>
          </ac:cxnSpMkLst>
        </pc:cxnChg>
      </pc:sldChg>
      <pc:sldChg chg="addSp delSp modSp new mod setBg">
        <pc:chgData name="Prathima k" userId="380e7674a7d3251b" providerId="LiveId" clId="{08DC216F-EBD7-46E3-9498-FF6869410888}" dt="2022-10-10T14:40:24.391" v="938" actId="14100"/>
        <pc:sldMkLst>
          <pc:docMk/>
          <pc:sldMk cId="687957338" sldId="260"/>
        </pc:sldMkLst>
        <pc:spChg chg="del mod">
          <ac:chgData name="Prathima k" userId="380e7674a7d3251b" providerId="LiveId" clId="{08DC216F-EBD7-46E3-9498-FF6869410888}" dt="2022-10-10T14:38:50.406" v="918" actId="478"/>
          <ac:spMkLst>
            <pc:docMk/>
            <pc:sldMk cId="687957338" sldId="260"/>
            <ac:spMk id="2" creationId="{066C7C87-0A37-49B3-EB7F-B5C8EFDE4AF2}"/>
          </ac:spMkLst>
        </pc:spChg>
        <pc:spChg chg="mod ord">
          <ac:chgData name="Prathima k" userId="380e7674a7d3251b" providerId="LiveId" clId="{08DC216F-EBD7-46E3-9498-FF6869410888}" dt="2022-10-10T14:39:45.845" v="930" actId="1076"/>
          <ac:spMkLst>
            <pc:docMk/>
            <pc:sldMk cId="687957338" sldId="260"/>
            <ac:spMk id="3" creationId="{A15C2365-5056-0A5C-9698-A3F6355F8F28}"/>
          </ac:spMkLst>
        </pc:spChg>
        <pc:spChg chg="add del">
          <ac:chgData name="Prathima k" userId="380e7674a7d3251b" providerId="LiveId" clId="{08DC216F-EBD7-46E3-9498-FF6869410888}" dt="2022-10-10T14:39:31.129" v="927" actId="22"/>
          <ac:spMkLst>
            <pc:docMk/>
            <pc:sldMk cId="687957338" sldId="260"/>
            <ac:spMk id="7" creationId="{D55E3EC3-F041-F94B-0E48-E4E62E334855}"/>
          </ac:spMkLst>
        </pc:spChg>
        <pc:spChg chg="add del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10" creationId="{9F4444CE-BC8D-4D61-B303-4C05614E62AB}"/>
          </ac:spMkLst>
        </pc:spChg>
        <pc:spChg chg="add del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12" creationId="{62423CA5-E2E1-4789-B759-9906C1C94063}"/>
          </ac:spMkLst>
        </pc:spChg>
        <pc:spChg chg="add del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14" creationId="{73772B81-181F-48B7-8826-4D9686D15DF5}"/>
          </ac:spMkLst>
        </pc:spChg>
        <pc:spChg chg="add del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16" creationId="{B2205F6E-03C6-4E92-877C-E2482F6599AA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21" creationId="{A65AC7D1-EAA9-48F5-B509-60A7F50BF703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23" creationId="{D6320AF9-619A-4175-865B-5663E1AEF4C5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29" creationId="{7E018740-5C2B-4A41-AC1A-7E68D1EC1954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31" creationId="{166F75A4-C475-4941-8EE2-B80A06A2C1BB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33" creationId="{A032553A-72E8-4B0D-8405-FF9771C9AF05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35" creationId="{765800AC-C3B9-498E-87BC-29FAE4C76B21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37" creationId="{1F9D6ACB-2FF4-49F9-978A-E0D5327FC635}"/>
          </ac:spMkLst>
        </pc:spChg>
        <pc:spChg chg="add">
          <ac:chgData name="Prathima k" userId="380e7674a7d3251b" providerId="LiveId" clId="{08DC216F-EBD7-46E3-9498-FF6869410888}" dt="2022-10-10T14:39:12.744" v="922" actId="26606"/>
          <ac:spMkLst>
            <pc:docMk/>
            <pc:sldMk cId="687957338" sldId="260"/>
            <ac:spMk id="39" creationId="{A5EC319D-0FEA-4B95-A3EA-01E35672C95B}"/>
          </ac:spMkLst>
        </pc:spChg>
        <pc:picChg chg="add mod">
          <ac:chgData name="Prathima k" userId="380e7674a7d3251b" providerId="LiveId" clId="{08DC216F-EBD7-46E3-9498-FF6869410888}" dt="2022-10-10T14:40:24.391" v="938" actId="14100"/>
          <ac:picMkLst>
            <pc:docMk/>
            <pc:sldMk cId="687957338" sldId="260"/>
            <ac:picMk id="5" creationId="{429EBA54-2E7A-F401-E3C4-4AB45352B5CB}"/>
          </ac:picMkLst>
        </pc:picChg>
        <pc:cxnChg chg="add">
          <ac:chgData name="Prathima k" userId="380e7674a7d3251b" providerId="LiveId" clId="{08DC216F-EBD7-46E3-9498-FF6869410888}" dt="2022-10-10T14:39:12.744" v="922" actId="26606"/>
          <ac:cxnSpMkLst>
            <pc:docMk/>
            <pc:sldMk cId="687957338" sldId="260"/>
            <ac:cxnSpMk id="25" creationId="{063B6EC6-D752-4EE7-908B-F8F19E8C7FEA}"/>
          </ac:cxnSpMkLst>
        </pc:cxnChg>
        <pc:cxnChg chg="add">
          <ac:chgData name="Prathima k" userId="380e7674a7d3251b" providerId="LiveId" clId="{08DC216F-EBD7-46E3-9498-FF6869410888}" dt="2022-10-10T14:39:12.744" v="922" actId="26606"/>
          <ac:cxnSpMkLst>
            <pc:docMk/>
            <pc:sldMk cId="687957338" sldId="260"/>
            <ac:cxnSpMk id="27" creationId="{EFECD4E8-AD3E-4228-82A2-9461958EA94D}"/>
          </ac:cxnSpMkLst>
        </pc:cxnChg>
      </pc:sldChg>
      <pc:sldChg chg="addSp delSp modSp new mod setBg">
        <pc:chgData name="Prathima k" userId="380e7674a7d3251b" providerId="LiveId" clId="{08DC216F-EBD7-46E3-9498-FF6869410888}" dt="2022-10-10T15:18:28.169" v="1769" actId="1076"/>
        <pc:sldMkLst>
          <pc:docMk/>
          <pc:sldMk cId="931198959" sldId="261"/>
        </pc:sldMkLst>
        <pc:spChg chg="mod">
          <ac:chgData name="Prathima k" userId="380e7674a7d3251b" providerId="LiveId" clId="{08DC216F-EBD7-46E3-9498-FF6869410888}" dt="2022-10-10T15:17:49.545" v="1760" actId="1076"/>
          <ac:spMkLst>
            <pc:docMk/>
            <pc:sldMk cId="931198959" sldId="261"/>
            <ac:spMk id="2" creationId="{8F60F124-0028-D8B6-CF92-4EC0981517AF}"/>
          </ac:spMkLst>
        </pc:spChg>
        <pc:spChg chg="mod">
          <ac:chgData name="Prathima k" userId="380e7674a7d3251b" providerId="LiveId" clId="{08DC216F-EBD7-46E3-9498-FF6869410888}" dt="2022-10-10T15:18:09.038" v="1764" actId="1076"/>
          <ac:spMkLst>
            <pc:docMk/>
            <pc:sldMk cId="931198959" sldId="261"/>
            <ac:spMk id="3" creationId="{E23509D1-9669-4C3A-9532-4DFA788ECB22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26" creationId="{3F088236-D655-4F88-B238-E16762358025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28" creationId="{3DAC0C92-199E-475C-9390-119A9B027276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30" creationId="{C4CFB339-0ED8-4FE2-9EF1-6D1375B8499B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32" creationId="{31896C80-2069-4431-9C19-83B913734490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34" creationId="{BF120A21-0841-4823-B0C4-28AEBCEF9B78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36" creationId="{DBB05BAE-BBD3-4289-899F-A6851503C6B0}"/>
          </ac:spMkLst>
        </pc:spChg>
        <pc:spChg chg="add del">
          <ac:chgData name="Prathima k" userId="380e7674a7d3251b" providerId="LiveId" clId="{08DC216F-EBD7-46E3-9498-FF6869410888}" dt="2022-10-10T15:09:55.522" v="1731" actId="26606"/>
          <ac:spMkLst>
            <pc:docMk/>
            <pc:sldMk cId="931198959" sldId="261"/>
            <ac:spMk id="38" creationId="{9874D11C-36F5-4BBE-A490-019A54E953B0}"/>
          </ac:spMkLst>
        </pc:spChg>
        <pc:grpChg chg="add del">
          <ac:chgData name="Prathima k" userId="380e7674a7d3251b" providerId="LiveId" clId="{08DC216F-EBD7-46E3-9498-FF6869410888}" dt="2022-10-10T15:09:55.522" v="1731" actId="26606"/>
          <ac:grpSpMkLst>
            <pc:docMk/>
            <pc:sldMk cId="931198959" sldId="261"/>
            <ac:grpSpMk id="10" creationId="{10BE40E3-5550-4CDD-B4FD-387C33EBF157}"/>
          </ac:grpSpMkLst>
        </pc:grpChg>
        <pc:grpChg chg="add">
          <ac:chgData name="Prathima k" userId="380e7674a7d3251b" providerId="LiveId" clId="{08DC216F-EBD7-46E3-9498-FF6869410888}" dt="2022-10-10T15:09:55.522" v="1731" actId="26606"/>
          <ac:grpSpMkLst>
            <pc:docMk/>
            <pc:sldMk cId="931198959" sldId="261"/>
            <ac:grpSpMk id="43" creationId="{10BE40E3-5550-4CDD-B4FD-387C33EBF157}"/>
          </ac:grpSpMkLst>
        </pc:grpChg>
        <pc:picChg chg="add mod ord">
          <ac:chgData name="Prathima k" userId="380e7674a7d3251b" providerId="LiveId" clId="{08DC216F-EBD7-46E3-9498-FF6869410888}" dt="2022-10-10T15:18:28.169" v="1769" actId="1076"/>
          <ac:picMkLst>
            <pc:docMk/>
            <pc:sldMk cId="931198959" sldId="261"/>
            <ac:picMk id="5" creationId="{1B44AE77-8BA8-B244-E77B-98706896A047}"/>
          </ac:picMkLst>
        </pc:picChg>
        <pc:cxnChg chg="add del">
          <ac:chgData name="Prathima k" userId="380e7674a7d3251b" providerId="LiveId" clId="{08DC216F-EBD7-46E3-9498-FF6869410888}" dt="2022-10-10T15:09:55.522" v="1731" actId="26606"/>
          <ac:cxnSpMkLst>
            <pc:docMk/>
            <pc:sldMk cId="931198959" sldId="261"/>
            <ac:cxnSpMk id="22" creationId="{64FA5DFF-7FE6-4855-84E6-DFA78EE978BD}"/>
          </ac:cxnSpMkLst>
        </pc:cxnChg>
        <pc:cxnChg chg="add del">
          <ac:chgData name="Prathima k" userId="380e7674a7d3251b" providerId="LiveId" clId="{08DC216F-EBD7-46E3-9498-FF6869410888}" dt="2022-10-10T15:09:55.522" v="1731" actId="26606"/>
          <ac:cxnSpMkLst>
            <pc:docMk/>
            <pc:sldMk cId="931198959" sldId="261"/>
            <ac:cxnSpMk id="24" creationId="{2AFD8CBA-54A3-4363-991B-B9C631BBFA74}"/>
          </ac:cxnSpMkLst>
        </pc:cxnChg>
      </pc:sldChg>
      <pc:sldChg chg="addSp delSp modSp new del">
        <pc:chgData name="Prathima k" userId="380e7674a7d3251b" providerId="LiveId" clId="{08DC216F-EBD7-46E3-9498-FF6869410888}" dt="2022-10-10T15:19:01.899" v="1773" actId="680"/>
        <pc:sldMkLst>
          <pc:docMk/>
          <pc:sldMk cId="9911118" sldId="262"/>
        </pc:sldMkLst>
        <pc:picChg chg="add del mod">
          <ac:chgData name="Prathima k" userId="380e7674a7d3251b" providerId="LiveId" clId="{08DC216F-EBD7-46E3-9498-FF6869410888}" dt="2022-10-10T15:19:01.216" v="1772"/>
          <ac:picMkLst>
            <pc:docMk/>
            <pc:sldMk cId="9911118" sldId="262"/>
            <ac:picMk id="4" creationId="{ED2D5544-7DEA-5A07-5547-E40BE89AA959}"/>
          </ac:picMkLst>
        </pc:picChg>
      </pc:sldChg>
      <pc:sldChg chg="addSp delSp modSp new del mod">
        <pc:chgData name="Prathima k" userId="380e7674a7d3251b" providerId="LiveId" clId="{08DC216F-EBD7-46E3-9498-FF6869410888}" dt="2022-10-10T15:22:13.249" v="1893" actId="2696"/>
        <pc:sldMkLst>
          <pc:docMk/>
          <pc:sldMk cId="52426098" sldId="262"/>
        </pc:sldMkLst>
        <pc:spChg chg="del">
          <ac:chgData name="Prathima k" userId="380e7674a7d3251b" providerId="LiveId" clId="{08DC216F-EBD7-46E3-9498-FF6869410888}" dt="2022-10-10T15:19:55.811" v="1789"/>
          <ac:spMkLst>
            <pc:docMk/>
            <pc:sldMk cId="52426098" sldId="262"/>
            <ac:spMk id="2" creationId="{9B026A45-9ECE-17B3-A781-96CEA131BB97}"/>
          </ac:spMkLst>
        </pc:spChg>
        <pc:spChg chg="del">
          <ac:chgData name="Prathima k" userId="380e7674a7d3251b" providerId="LiveId" clId="{08DC216F-EBD7-46E3-9498-FF6869410888}" dt="2022-10-10T15:20:27.353" v="1822" actId="478"/>
          <ac:spMkLst>
            <pc:docMk/>
            <pc:sldMk cId="52426098" sldId="262"/>
            <ac:spMk id="3" creationId="{DF65D423-4205-23E9-560B-70926EE1FE2E}"/>
          </ac:spMkLst>
        </pc:spChg>
        <pc:spChg chg="add mod">
          <ac:chgData name="Prathima k" userId="380e7674a7d3251b" providerId="LiveId" clId="{08DC216F-EBD7-46E3-9498-FF6869410888}" dt="2022-10-10T15:20:31.782" v="1823" actId="20577"/>
          <ac:spMkLst>
            <pc:docMk/>
            <pc:sldMk cId="52426098" sldId="262"/>
            <ac:spMk id="4" creationId="{F3CCDB95-2783-A57D-2294-9447F8C323C2}"/>
          </ac:spMkLst>
        </pc:spChg>
      </pc:sldChg>
      <pc:sldChg chg="addSp delSp modSp new del mod">
        <pc:chgData name="Prathima k" userId="380e7674a7d3251b" providerId="LiveId" clId="{08DC216F-EBD7-46E3-9498-FF6869410888}" dt="2022-10-10T15:19:46.320" v="1787" actId="680"/>
        <pc:sldMkLst>
          <pc:docMk/>
          <pc:sldMk cId="98185742" sldId="262"/>
        </pc:sldMkLst>
        <pc:spChg chg="add del">
          <ac:chgData name="Prathima k" userId="380e7674a7d3251b" providerId="LiveId" clId="{08DC216F-EBD7-46E3-9498-FF6869410888}" dt="2022-10-10T15:19:45.826" v="1786"/>
          <ac:spMkLst>
            <pc:docMk/>
            <pc:sldMk cId="98185742" sldId="262"/>
            <ac:spMk id="2" creationId="{361309D0-41FB-E421-0C2E-81C6F9DC9600}"/>
          </ac:spMkLst>
        </pc:spChg>
        <pc:spChg chg="add del">
          <ac:chgData name="Prathima k" userId="380e7674a7d3251b" providerId="LiveId" clId="{08DC216F-EBD7-46E3-9498-FF6869410888}" dt="2022-10-10T15:19:45.145" v="1784" actId="478"/>
          <ac:spMkLst>
            <pc:docMk/>
            <pc:sldMk cId="98185742" sldId="262"/>
            <ac:spMk id="3" creationId="{CF263E58-2E7E-10D3-3826-5DE460353A49}"/>
          </ac:spMkLst>
        </pc:spChg>
        <pc:spChg chg="add del mod">
          <ac:chgData name="Prathima k" userId="380e7674a7d3251b" providerId="LiveId" clId="{08DC216F-EBD7-46E3-9498-FF6869410888}" dt="2022-10-10T15:19:45.826" v="1786"/>
          <ac:spMkLst>
            <pc:docMk/>
            <pc:sldMk cId="98185742" sldId="262"/>
            <ac:spMk id="4" creationId="{397BD635-87B2-66A9-8EAB-48EAE2FF0622}"/>
          </ac:spMkLst>
        </pc:spChg>
      </pc:sldChg>
      <pc:sldChg chg="delSp modSp add mod setBg delDesignElem">
        <pc:chgData name="Prathima k" userId="380e7674a7d3251b" providerId="LiveId" clId="{08DC216F-EBD7-46E3-9498-FF6869410888}" dt="2022-10-10T15:21:59.300" v="1892" actId="1076"/>
        <pc:sldMkLst>
          <pc:docMk/>
          <pc:sldMk cId="3215867314" sldId="263"/>
        </pc:sldMkLst>
        <pc:spChg chg="mod">
          <ac:chgData name="Prathima k" userId="380e7674a7d3251b" providerId="LiveId" clId="{08DC216F-EBD7-46E3-9498-FF6869410888}" dt="2022-10-10T15:21:59.300" v="1892" actId="1076"/>
          <ac:spMkLst>
            <pc:docMk/>
            <pc:sldMk cId="3215867314" sldId="263"/>
            <ac:spMk id="2" creationId="{7AA3D54C-F9FB-2006-117E-088C7C7FA813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26" creationId="{66D61E08-70C3-48D8-BEA0-787111DC30DA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28" creationId="{FC55298F-0AE5-478E-AD2B-03C2614C5833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30" creationId="{C180E4EA-0B63-4779-A895-7E90E71088F3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32" creationId="{CEE01D9D-3DE8-4EED-B0D3-8F3C79CC7673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34" creationId="{89AF5CE9-607F-43F4-8983-DCD6DA4051FD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36" creationId="{6EEA2DBD-9E1E-4521-8C01-F32AD18A89E3}"/>
          </ac:spMkLst>
        </pc:spChg>
        <pc:spChg chg="del">
          <ac:chgData name="Prathima k" userId="380e7674a7d3251b" providerId="LiveId" clId="{08DC216F-EBD7-46E3-9498-FF6869410888}" dt="2022-10-10T15:20:57.766" v="1825"/>
          <ac:spMkLst>
            <pc:docMk/>
            <pc:sldMk cId="3215867314" sldId="263"/>
            <ac:spMk id="38" creationId="{15BBD2C1-BA9B-46A9-A27A-33498B169272}"/>
          </ac:spMkLst>
        </pc:spChg>
        <pc:grpChg chg="del">
          <ac:chgData name="Prathima k" userId="380e7674a7d3251b" providerId="LiveId" clId="{08DC216F-EBD7-46E3-9498-FF6869410888}" dt="2022-10-10T15:20:57.766" v="1825"/>
          <ac:grpSpMkLst>
            <pc:docMk/>
            <pc:sldMk cId="3215867314" sldId="263"/>
            <ac:grpSpMk id="10" creationId="{88C9B83F-64CD-41C1-925F-A08801FFD0BD}"/>
          </ac:grpSpMkLst>
        </pc:grpChg>
        <pc:cxnChg chg="del">
          <ac:chgData name="Prathima k" userId="380e7674a7d3251b" providerId="LiveId" clId="{08DC216F-EBD7-46E3-9498-FF6869410888}" dt="2022-10-10T15:20:57.766" v="1825"/>
          <ac:cxnSpMkLst>
            <pc:docMk/>
            <pc:sldMk cId="3215867314" sldId="263"/>
            <ac:cxnSpMk id="22" creationId="{A57C1A16-B8AB-4D99-A195-A38F556A6486}"/>
          </ac:cxnSpMkLst>
        </pc:cxnChg>
        <pc:cxnChg chg="del">
          <ac:chgData name="Prathima k" userId="380e7674a7d3251b" providerId="LiveId" clId="{08DC216F-EBD7-46E3-9498-FF6869410888}" dt="2022-10-10T15:20:57.766" v="1825"/>
          <ac:cxnSpMkLst>
            <pc:docMk/>
            <pc:sldMk cId="3215867314" sldId="263"/>
            <ac:cxnSpMk id="24" creationId="{F8A9B20B-D1DD-4573-B5EC-558029519236}"/>
          </ac:cxnSpMkLst>
        </pc:cxnChg>
      </pc:sldChg>
      <pc:sldChg chg="addSp modSp new mod setBg">
        <pc:chgData name="Prathima k" userId="380e7674a7d3251b" providerId="LiveId" clId="{08DC216F-EBD7-46E3-9498-FF6869410888}" dt="2022-10-14T10:22:58.113" v="4566" actId="20577"/>
        <pc:sldMkLst>
          <pc:docMk/>
          <pc:sldMk cId="726263327" sldId="264"/>
        </pc:sldMkLst>
        <pc:spChg chg="mod">
          <ac:chgData name="Prathima k" userId="380e7674a7d3251b" providerId="LiveId" clId="{08DC216F-EBD7-46E3-9498-FF6869410888}" dt="2022-10-10T15:27:35.914" v="1953" actId="1076"/>
          <ac:spMkLst>
            <pc:docMk/>
            <pc:sldMk cId="726263327" sldId="264"/>
            <ac:spMk id="2" creationId="{75D7D367-D268-86C8-11AF-7AA184B321B1}"/>
          </ac:spMkLst>
        </pc:spChg>
        <pc:spChg chg="mod">
          <ac:chgData name="Prathima k" userId="380e7674a7d3251b" providerId="LiveId" clId="{08DC216F-EBD7-46E3-9498-FF6869410888}" dt="2022-10-14T10:22:58.113" v="4566" actId="20577"/>
          <ac:spMkLst>
            <pc:docMk/>
            <pc:sldMk cId="726263327" sldId="264"/>
            <ac:spMk id="3" creationId="{E5384771-C17D-73B1-1FB1-3FBABA287C0D}"/>
          </ac:spMkLst>
        </pc:spChg>
        <pc:picChg chg="add mod">
          <ac:chgData name="Prathima k" userId="380e7674a7d3251b" providerId="LiveId" clId="{08DC216F-EBD7-46E3-9498-FF6869410888}" dt="2022-10-11T06:52:53.836" v="4540" actId="1076"/>
          <ac:picMkLst>
            <pc:docMk/>
            <pc:sldMk cId="726263327" sldId="264"/>
            <ac:picMk id="5" creationId="{30555A5D-B788-0C3C-2011-46AC85DCC697}"/>
          </ac:picMkLst>
        </pc:picChg>
      </pc:sldChg>
      <pc:sldChg chg="addSp delSp modSp new mod setBg">
        <pc:chgData name="Prathima k" userId="380e7674a7d3251b" providerId="LiveId" clId="{08DC216F-EBD7-46E3-9498-FF6869410888}" dt="2022-10-10T15:38:10.163" v="2008" actId="14100"/>
        <pc:sldMkLst>
          <pc:docMk/>
          <pc:sldMk cId="3283644571" sldId="265"/>
        </pc:sldMkLst>
        <pc:spChg chg="mod">
          <ac:chgData name="Prathima k" userId="380e7674a7d3251b" providerId="LiveId" clId="{08DC216F-EBD7-46E3-9498-FF6869410888}" dt="2022-10-10T15:38:06.669" v="2007" actId="1076"/>
          <ac:spMkLst>
            <pc:docMk/>
            <pc:sldMk cId="3283644571" sldId="265"/>
            <ac:spMk id="2" creationId="{952D87D7-73F6-A4EC-1CAD-A05F66D934C2}"/>
          </ac:spMkLst>
        </pc:spChg>
        <pc:spChg chg="del">
          <ac:chgData name="Prathima k" userId="380e7674a7d3251b" providerId="LiveId" clId="{08DC216F-EBD7-46E3-9498-FF6869410888}" dt="2022-10-10T15:31:42.665" v="1978" actId="478"/>
          <ac:spMkLst>
            <pc:docMk/>
            <pc:sldMk cId="3283644571" sldId="265"/>
            <ac:spMk id="3" creationId="{AF418B7D-6B67-DEBC-8A05-C900E75DCEAF}"/>
          </ac:spMkLst>
        </pc:spChg>
        <pc:picChg chg="add del mod">
          <ac:chgData name="Prathima k" userId="380e7674a7d3251b" providerId="LiveId" clId="{08DC216F-EBD7-46E3-9498-FF6869410888}" dt="2022-10-10T15:37:15.335" v="1995" actId="478"/>
          <ac:picMkLst>
            <pc:docMk/>
            <pc:sldMk cId="3283644571" sldId="265"/>
            <ac:picMk id="5" creationId="{34C60A56-9A29-327C-61AE-A19DF4FFC3D3}"/>
          </ac:picMkLst>
        </pc:picChg>
        <pc:picChg chg="add mod">
          <ac:chgData name="Prathima k" userId="380e7674a7d3251b" providerId="LiveId" clId="{08DC216F-EBD7-46E3-9498-FF6869410888}" dt="2022-10-10T15:38:10.163" v="2008" actId="14100"/>
          <ac:picMkLst>
            <pc:docMk/>
            <pc:sldMk cId="3283644571" sldId="265"/>
            <ac:picMk id="7" creationId="{87D9D025-E7C1-4963-E7A5-7A22F2730B7D}"/>
          </ac:picMkLst>
        </pc:picChg>
      </pc:sldChg>
      <pc:sldChg chg="addSp delSp modSp new mod ord">
        <pc:chgData name="Prathima k" userId="380e7674a7d3251b" providerId="LiveId" clId="{08DC216F-EBD7-46E3-9498-FF6869410888}" dt="2022-10-10T16:20:07.154" v="2115" actId="1076"/>
        <pc:sldMkLst>
          <pc:docMk/>
          <pc:sldMk cId="13081785" sldId="266"/>
        </pc:sldMkLst>
        <pc:spChg chg="mod">
          <ac:chgData name="Prathima k" userId="380e7674a7d3251b" providerId="LiveId" clId="{08DC216F-EBD7-46E3-9498-FF6869410888}" dt="2022-10-10T16:15:19.962" v="2102" actId="1076"/>
          <ac:spMkLst>
            <pc:docMk/>
            <pc:sldMk cId="13081785" sldId="266"/>
            <ac:spMk id="2" creationId="{C2098168-6C22-393F-AAB0-B008FCF5B394}"/>
          </ac:spMkLst>
        </pc:spChg>
        <pc:spChg chg="del">
          <ac:chgData name="Prathima k" userId="380e7674a7d3251b" providerId="LiveId" clId="{08DC216F-EBD7-46E3-9498-FF6869410888}" dt="2022-10-10T16:15:22.120" v="2103" actId="478"/>
          <ac:spMkLst>
            <pc:docMk/>
            <pc:sldMk cId="13081785" sldId="266"/>
            <ac:spMk id="3" creationId="{489835B2-F199-9DCD-F25F-E1996019E2BF}"/>
          </ac:spMkLst>
        </pc:spChg>
        <pc:picChg chg="add mod">
          <ac:chgData name="Prathima k" userId="380e7674a7d3251b" providerId="LiveId" clId="{08DC216F-EBD7-46E3-9498-FF6869410888}" dt="2022-10-10T16:20:07.154" v="2115" actId="1076"/>
          <ac:picMkLst>
            <pc:docMk/>
            <pc:sldMk cId="13081785" sldId="266"/>
            <ac:picMk id="5" creationId="{1A944CEB-91DC-6546-1B91-71ECB6C757FF}"/>
          </ac:picMkLst>
        </pc:picChg>
        <pc:picChg chg="add mod">
          <ac:chgData name="Prathima k" userId="380e7674a7d3251b" providerId="LiveId" clId="{08DC216F-EBD7-46E3-9498-FF6869410888}" dt="2022-10-10T16:19:56.289" v="2111" actId="1076"/>
          <ac:picMkLst>
            <pc:docMk/>
            <pc:sldMk cId="13081785" sldId="266"/>
            <ac:picMk id="7" creationId="{05B21219-2930-C9A2-F6AD-9E76D03CA091}"/>
          </ac:picMkLst>
        </pc:picChg>
      </pc:sldChg>
      <pc:sldChg chg="delSp modSp add mod ord setBg delDesignElem">
        <pc:chgData name="Prathima k" userId="380e7674a7d3251b" providerId="LiveId" clId="{08DC216F-EBD7-46E3-9498-FF6869410888}" dt="2022-10-10T16:13:43.361" v="2046"/>
        <pc:sldMkLst>
          <pc:docMk/>
          <pc:sldMk cId="1633689292" sldId="267"/>
        </pc:sldMkLst>
        <pc:spChg chg="mod">
          <ac:chgData name="Prathima k" userId="380e7674a7d3251b" providerId="LiveId" clId="{08DC216F-EBD7-46E3-9498-FF6869410888}" dt="2022-10-10T16:13:26.119" v="2044" actId="20577"/>
          <ac:spMkLst>
            <pc:docMk/>
            <pc:sldMk cId="1633689292" sldId="267"/>
            <ac:spMk id="2" creationId="{7AA3D54C-F9FB-2006-117E-088C7C7FA813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26" creationId="{66D61E08-70C3-48D8-BEA0-787111DC30DA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28" creationId="{FC55298F-0AE5-478E-AD2B-03C2614C5833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30" creationId="{C180E4EA-0B63-4779-A895-7E90E71088F3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32" creationId="{CEE01D9D-3DE8-4EED-B0D3-8F3C79CC7673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34" creationId="{89AF5CE9-607F-43F4-8983-DCD6DA4051FD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36" creationId="{6EEA2DBD-9E1E-4521-8C01-F32AD18A89E3}"/>
          </ac:spMkLst>
        </pc:spChg>
        <pc:spChg chg="del">
          <ac:chgData name="Prathima k" userId="380e7674a7d3251b" providerId="LiveId" clId="{08DC216F-EBD7-46E3-9498-FF6869410888}" dt="2022-10-10T16:12:44.902" v="2011"/>
          <ac:spMkLst>
            <pc:docMk/>
            <pc:sldMk cId="1633689292" sldId="267"/>
            <ac:spMk id="38" creationId="{15BBD2C1-BA9B-46A9-A27A-33498B169272}"/>
          </ac:spMkLst>
        </pc:spChg>
        <pc:grpChg chg="del">
          <ac:chgData name="Prathima k" userId="380e7674a7d3251b" providerId="LiveId" clId="{08DC216F-EBD7-46E3-9498-FF6869410888}" dt="2022-10-10T16:12:44.902" v="2011"/>
          <ac:grpSpMkLst>
            <pc:docMk/>
            <pc:sldMk cId="1633689292" sldId="267"/>
            <ac:grpSpMk id="10" creationId="{88C9B83F-64CD-41C1-925F-A08801FFD0BD}"/>
          </ac:grpSpMkLst>
        </pc:grpChg>
        <pc:cxnChg chg="del">
          <ac:chgData name="Prathima k" userId="380e7674a7d3251b" providerId="LiveId" clId="{08DC216F-EBD7-46E3-9498-FF6869410888}" dt="2022-10-10T16:12:44.902" v="2011"/>
          <ac:cxnSpMkLst>
            <pc:docMk/>
            <pc:sldMk cId="1633689292" sldId="267"/>
            <ac:cxnSpMk id="22" creationId="{A57C1A16-B8AB-4D99-A195-A38F556A6486}"/>
          </ac:cxnSpMkLst>
        </pc:cxnChg>
        <pc:cxnChg chg="del">
          <ac:chgData name="Prathima k" userId="380e7674a7d3251b" providerId="LiveId" clId="{08DC216F-EBD7-46E3-9498-FF6869410888}" dt="2022-10-10T16:12:44.902" v="2011"/>
          <ac:cxnSpMkLst>
            <pc:docMk/>
            <pc:sldMk cId="1633689292" sldId="267"/>
            <ac:cxnSpMk id="24" creationId="{F8A9B20B-D1DD-4573-B5EC-558029519236}"/>
          </ac:cxnSpMkLst>
        </pc:cxnChg>
      </pc:sldChg>
      <pc:sldChg chg="delSp modSp add mod setBg delDesignElem">
        <pc:chgData name="Prathima k" userId="380e7674a7d3251b" providerId="LiveId" clId="{08DC216F-EBD7-46E3-9498-FF6869410888}" dt="2022-10-10T16:14:53.632" v="2084" actId="14100"/>
        <pc:sldMkLst>
          <pc:docMk/>
          <pc:sldMk cId="1642935153" sldId="268"/>
        </pc:sldMkLst>
        <pc:spChg chg="mod">
          <ac:chgData name="Prathima k" userId="380e7674a7d3251b" providerId="LiveId" clId="{08DC216F-EBD7-46E3-9498-FF6869410888}" dt="2022-10-10T16:14:53.632" v="2084" actId="14100"/>
          <ac:spMkLst>
            <pc:docMk/>
            <pc:sldMk cId="1642935153" sldId="268"/>
            <ac:spMk id="2" creationId="{7AA3D54C-F9FB-2006-117E-088C7C7FA813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26" creationId="{66D61E08-70C3-48D8-BEA0-787111DC30DA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28" creationId="{FC55298F-0AE5-478E-AD2B-03C2614C5833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30" creationId="{C180E4EA-0B63-4779-A895-7E90E71088F3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32" creationId="{CEE01D9D-3DE8-4EED-B0D3-8F3C79CC7673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34" creationId="{89AF5CE9-607F-43F4-8983-DCD6DA4051FD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36" creationId="{6EEA2DBD-9E1E-4521-8C01-F32AD18A89E3}"/>
          </ac:spMkLst>
        </pc:spChg>
        <pc:spChg chg="del">
          <ac:chgData name="Prathima k" userId="380e7674a7d3251b" providerId="LiveId" clId="{08DC216F-EBD7-46E3-9498-FF6869410888}" dt="2022-10-10T16:14:05.214" v="2048"/>
          <ac:spMkLst>
            <pc:docMk/>
            <pc:sldMk cId="1642935153" sldId="268"/>
            <ac:spMk id="38" creationId="{15BBD2C1-BA9B-46A9-A27A-33498B169272}"/>
          </ac:spMkLst>
        </pc:spChg>
        <pc:grpChg chg="del">
          <ac:chgData name="Prathima k" userId="380e7674a7d3251b" providerId="LiveId" clId="{08DC216F-EBD7-46E3-9498-FF6869410888}" dt="2022-10-10T16:14:05.214" v="2048"/>
          <ac:grpSpMkLst>
            <pc:docMk/>
            <pc:sldMk cId="1642935153" sldId="268"/>
            <ac:grpSpMk id="10" creationId="{88C9B83F-64CD-41C1-925F-A08801FFD0BD}"/>
          </ac:grpSpMkLst>
        </pc:grpChg>
        <pc:cxnChg chg="del">
          <ac:chgData name="Prathima k" userId="380e7674a7d3251b" providerId="LiveId" clId="{08DC216F-EBD7-46E3-9498-FF6869410888}" dt="2022-10-10T16:14:05.214" v="2048"/>
          <ac:cxnSpMkLst>
            <pc:docMk/>
            <pc:sldMk cId="1642935153" sldId="268"/>
            <ac:cxnSpMk id="22" creationId="{A57C1A16-B8AB-4D99-A195-A38F556A6486}"/>
          </ac:cxnSpMkLst>
        </pc:cxnChg>
        <pc:cxnChg chg="del">
          <ac:chgData name="Prathima k" userId="380e7674a7d3251b" providerId="LiveId" clId="{08DC216F-EBD7-46E3-9498-FF6869410888}" dt="2022-10-10T16:14:05.214" v="2048"/>
          <ac:cxnSpMkLst>
            <pc:docMk/>
            <pc:sldMk cId="1642935153" sldId="268"/>
            <ac:cxnSpMk id="24" creationId="{F8A9B20B-D1DD-4573-B5EC-558029519236}"/>
          </ac:cxnSpMkLst>
        </pc:cxnChg>
      </pc:sldChg>
      <pc:sldChg chg="addSp delSp modSp new mod">
        <pc:chgData name="Prathima k" userId="380e7674a7d3251b" providerId="LiveId" clId="{08DC216F-EBD7-46E3-9498-FF6869410888}" dt="2022-10-11T04:48:13.832" v="2952" actId="1076"/>
        <pc:sldMkLst>
          <pc:docMk/>
          <pc:sldMk cId="1694990104" sldId="269"/>
        </pc:sldMkLst>
        <pc:spChg chg="mod">
          <ac:chgData name="Prathima k" userId="380e7674a7d3251b" providerId="LiveId" clId="{08DC216F-EBD7-46E3-9498-FF6869410888}" dt="2022-10-10T16:25:09.101" v="2142" actId="20577"/>
          <ac:spMkLst>
            <pc:docMk/>
            <pc:sldMk cId="1694990104" sldId="269"/>
            <ac:spMk id="2" creationId="{7CEB1A6D-7252-17F6-14DA-7FB7D3244381}"/>
          </ac:spMkLst>
        </pc:spChg>
        <pc:spChg chg="del">
          <ac:chgData name="Prathima k" userId="380e7674a7d3251b" providerId="LiveId" clId="{08DC216F-EBD7-46E3-9498-FF6869410888}" dt="2022-10-10T16:20:55.315" v="2132" actId="478"/>
          <ac:spMkLst>
            <pc:docMk/>
            <pc:sldMk cId="1694990104" sldId="269"/>
            <ac:spMk id="3" creationId="{99AB1F60-2B60-87EC-6A9A-3A8AE499866C}"/>
          </ac:spMkLst>
        </pc:spChg>
        <pc:picChg chg="add del mod">
          <ac:chgData name="Prathima k" userId="380e7674a7d3251b" providerId="LiveId" clId="{08DC216F-EBD7-46E3-9498-FF6869410888}" dt="2022-10-11T04:48:01.648" v="2948" actId="478"/>
          <ac:picMkLst>
            <pc:docMk/>
            <pc:sldMk cId="1694990104" sldId="269"/>
            <ac:picMk id="5" creationId="{7A988ABA-B5A7-B586-08CE-CC3BEE24C587}"/>
          </ac:picMkLst>
        </pc:picChg>
        <pc:picChg chg="add mod">
          <ac:chgData name="Prathima k" userId="380e7674a7d3251b" providerId="LiveId" clId="{08DC216F-EBD7-46E3-9498-FF6869410888}" dt="2022-10-11T04:48:13.832" v="2952" actId="1076"/>
          <ac:picMkLst>
            <pc:docMk/>
            <pc:sldMk cId="1694990104" sldId="269"/>
            <ac:picMk id="7" creationId="{70D12EBA-1FD6-6B01-9650-4E8F993F9666}"/>
          </ac:picMkLst>
        </pc:picChg>
      </pc:sldChg>
      <pc:sldChg chg="addSp delSp modSp new mod setBg">
        <pc:chgData name="Prathima k" userId="380e7674a7d3251b" providerId="LiveId" clId="{08DC216F-EBD7-46E3-9498-FF6869410888}" dt="2022-10-11T07:04:42.757" v="4553" actId="208"/>
        <pc:sldMkLst>
          <pc:docMk/>
          <pc:sldMk cId="1940030093" sldId="270"/>
        </pc:sldMkLst>
        <pc:spChg chg="mod ord">
          <ac:chgData name="Prathima k" userId="380e7674a7d3251b" providerId="LiveId" clId="{08DC216F-EBD7-46E3-9498-FF6869410888}" dt="2022-10-10T16:55:16.774" v="2938" actId="27636"/>
          <ac:spMkLst>
            <pc:docMk/>
            <pc:sldMk cId="1940030093" sldId="270"/>
            <ac:spMk id="2" creationId="{BF791375-8C24-F242-EA98-72F33271D5AE}"/>
          </ac:spMkLst>
        </pc:spChg>
        <pc:spChg chg="del">
          <ac:chgData name="Prathima k" userId="380e7674a7d3251b" providerId="LiveId" clId="{08DC216F-EBD7-46E3-9498-FF6869410888}" dt="2022-10-10T16:26:03.093" v="2144" actId="478"/>
          <ac:spMkLst>
            <pc:docMk/>
            <pc:sldMk cId="1940030093" sldId="270"/>
            <ac:spMk id="3" creationId="{387C5C1B-38E8-A18B-533A-9C74937AF624}"/>
          </ac:spMkLst>
        </pc:spChg>
        <pc:spChg chg="add mod">
          <ac:chgData name="Prathima k" userId="380e7674a7d3251b" providerId="LiveId" clId="{08DC216F-EBD7-46E3-9498-FF6869410888}" dt="2022-10-11T04:53:22.912" v="3197" actId="12"/>
          <ac:spMkLst>
            <pc:docMk/>
            <pc:sldMk cId="1940030093" sldId="270"/>
            <ac:spMk id="6" creationId="{A8CB890B-39E8-9ABC-1F26-E68DA55A4D6B}"/>
          </ac:spMkLst>
        </pc:spChg>
        <pc:spChg chg="add mod">
          <ac:chgData name="Prathima k" userId="380e7674a7d3251b" providerId="LiveId" clId="{08DC216F-EBD7-46E3-9498-FF6869410888}" dt="2022-10-11T07:04:42.757" v="4553" actId="208"/>
          <ac:spMkLst>
            <pc:docMk/>
            <pc:sldMk cId="1940030093" sldId="270"/>
            <ac:spMk id="7" creationId="{42E6B125-34E2-2BCA-9B03-98B2FE7FEA2D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35" creationId="{66D61E08-70C3-48D8-BEA0-787111DC30DA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37" creationId="{FC55298F-0AE5-478E-AD2B-03C2614C5833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39" creationId="{C180E4EA-0B63-4779-A895-7E90E71088F3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41" creationId="{CEE01D9D-3DE8-4EED-B0D3-8F3C79CC7673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43" creationId="{89AF5CE9-607F-43F4-8983-DCD6DA4051FD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45" creationId="{6EEA2DBD-9E1E-4521-8C01-F32AD18A89E3}"/>
          </ac:spMkLst>
        </pc:spChg>
        <pc:spChg chg="add del">
          <ac:chgData name="Prathima k" userId="380e7674a7d3251b" providerId="LiveId" clId="{08DC216F-EBD7-46E3-9498-FF6869410888}" dt="2022-10-10T16:26:23.517" v="2151" actId="26606"/>
          <ac:spMkLst>
            <pc:docMk/>
            <pc:sldMk cId="1940030093" sldId="270"/>
            <ac:spMk id="1047" creationId="{15BBD2C1-BA9B-46A9-A27A-33498B169272}"/>
          </ac:spMkLst>
        </pc:spChg>
        <pc:spChg chg="add">
          <ac:chgData name="Prathima k" userId="380e7674a7d3251b" providerId="LiveId" clId="{08DC216F-EBD7-46E3-9498-FF6869410888}" dt="2022-10-10T16:26:23.517" v="2152" actId="26606"/>
          <ac:spMkLst>
            <pc:docMk/>
            <pc:sldMk cId="1940030093" sldId="270"/>
            <ac:spMk id="1049" creationId="{5A7802B6-FF37-40CF-A7E2-6F2A0D9A91EF}"/>
          </ac:spMkLst>
        </pc:spChg>
        <pc:picChg chg="add del">
          <ac:chgData name="Prathima k" userId="380e7674a7d3251b" providerId="LiveId" clId="{08DC216F-EBD7-46E3-9498-FF6869410888}" dt="2022-10-11T04:50:41.219" v="2963" actId="22"/>
          <ac:picMkLst>
            <pc:docMk/>
            <pc:sldMk cId="1940030093" sldId="270"/>
            <ac:picMk id="5" creationId="{89EF1E16-AF4A-82B1-528E-0C11FD8A4503}"/>
          </ac:picMkLst>
        </pc:picChg>
        <pc:picChg chg="add del mod">
          <ac:chgData name="Prathima k" userId="380e7674a7d3251b" providerId="LiveId" clId="{08DC216F-EBD7-46E3-9498-FF6869410888}" dt="2022-10-11T06:54:54.584" v="4542" actId="478"/>
          <ac:picMkLst>
            <pc:docMk/>
            <pc:sldMk cId="1940030093" sldId="270"/>
            <ac:picMk id="1026" creationId="{5A758BAA-092D-41A1-0C4B-B2BC037EDA6A}"/>
          </ac:picMkLst>
        </pc:picChg>
        <pc:picChg chg="add del">
          <ac:chgData name="Prathima k" userId="380e7674a7d3251b" providerId="LiveId" clId="{08DC216F-EBD7-46E3-9498-FF6869410888}" dt="2022-10-11T06:54:54.584" v="4542" actId="478"/>
          <ac:picMkLst>
            <pc:docMk/>
            <pc:sldMk cId="1940030093" sldId="270"/>
            <ac:picMk id="1028" creationId="{E4A53A8E-0525-5D50-D6D6-D81426784271}"/>
          </ac:picMkLst>
        </pc:picChg>
        <pc:picChg chg="add mod">
          <ac:chgData name="Prathima k" userId="380e7674a7d3251b" providerId="LiveId" clId="{08DC216F-EBD7-46E3-9498-FF6869410888}" dt="2022-10-11T06:55:29.142" v="4550" actId="1076"/>
          <ac:picMkLst>
            <pc:docMk/>
            <pc:sldMk cId="1940030093" sldId="270"/>
            <ac:picMk id="1030" creationId="{EDF9550D-2841-21A1-7524-7B2260B75465}"/>
          </ac:picMkLst>
        </pc:picChg>
        <pc:cxnChg chg="add del">
          <ac:chgData name="Prathima k" userId="380e7674a7d3251b" providerId="LiveId" clId="{08DC216F-EBD7-46E3-9498-FF6869410888}" dt="2022-10-10T16:26:23.517" v="2151" actId="26606"/>
          <ac:cxnSpMkLst>
            <pc:docMk/>
            <pc:sldMk cId="1940030093" sldId="270"/>
            <ac:cxnSpMk id="1031" creationId="{A57C1A16-B8AB-4D99-A195-A38F556A6486}"/>
          </ac:cxnSpMkLst>
        </pc:cxnChg>
        <pc:cxnChg chg="add del">
          <ac:chgData name="Prathima k" userId="380e7674a7d3251b" providerId="LiveId" clId="{08DC216F-EBD7-46E3-9498-FF6869410888}" dt="2022-10-10T16:26:23.517" v="2151" actId="26606"/>
          <ac:cxnSpMkLst>
            <pc:docMk/>
            <pc:sldMk cId="1940030093" sldId="270"/>
            <ac:cxnSpMk id="1033" creationId="{F8A9B20B-D1DD-4573-B5EC-558029519236}"/>
          </ac:cxnSpMkLst>
        </pc:cxnChg>
      </pc:sldChg>
      <pc:sldChg chg="addSp delSp modSp new mod setBg">
        <pc:chgData name="Prathima k" userId="380e7674a7d3251b" providerId="LiveId" clId="{08DC216F-EBD7-46E3-9498-FF6869410888}" dt="2022-10-11T04:47:34.607" v="2947" actId="14100"/>
        <pc:sldMkLst>
          <pc:docMk/>
          <pc:sldMk cId="2022302125" sldId="271"/>
        </pc:sldMkLst>
        <pc:spChg chg="del mod">
          <ac:chgData name="Prathima k" userId="380e7674a7d3251b" providerId="LiveId" clId="{08DC216F-EBD7-46E3-9498-FF6869410888}" dt="2022-10-10T16:29:43.745" v="2170" actId="478"/>
          <ac:spMkLst>
            <pc:docMk/>
            <pc:sldMk cId="2022302125" sldId="271"/>
            <ac:spMk id="2" creationId="{10812954-48C6-0855-2DD9-77CC0A0922AB}"/>
          </ac:spMkLst>
        </pc:spChg>
        <pc:spChg chg="del mod">
          <ac:chgData name="Prathima k" userId="380e7674a7d3251b" providerId="LiveId" clId="{08DC216F-EBD7-46E3-9498-FF6869410888}" dt="2022-10-10T16:29:29.435" v="2164"/>
          <ac:spMkLst>
            <pc:docMk/>
            <pc:sldMk cId="2022302125" sldId="271"/>
            <ac:spMk id="3" creationId="{71113BF4-8A30-F603-3B21-875993F3EA2E}"/>
          </ac:spMkLst>
        </pc:spChg>
        <pc:spChg chg="add del mod">
          <ac:chgData name="Prathima k" userId="380e7674a7d3251b" providerId="LiveId" clId="{08DC216F-EBD7-46E3-9498-FF6869410888}" dt="2022-10-10T16:33:20.358" v="2206"/>
          <ac:spMkLst>
            <pc:docMk/>
            <pc:sldMk cId="2022302125" sldId="271"/>
            <ac:spMk id="7" creationId="{54672472-82B6-76DC-CCE0-B80AACDF6DA5}"/>
          </ac:spMkLst>
        </pc:spChg>
        <pc:spChg chg="add mod">
          <ac:chgData name="Prathima k" userId="380e7674a7d3251b" providerId="LiveId" clId="{08DC216F-EBD7-46E3-9498-FF6869410888}" dt="2022-10-10T16:34:58.785" v="2241" actId="1076"/>
          <ac:spMkLst>
            <pc:docMk/>
            <pc:sldMk cId="2022302125" sldId="271"/>
            <ac:spMk id="9" creationId="{BAF948A0-E87A-D61F-6AD4-711F0FD3959F}"/>
          </ac:spMkLst>
        </pc:spChg>
        <pc:spChg chg="add mod">
          <ac:chgData name="Prathima k" userId="380e7674a7d3251b" providerId="LiveId" clId="{08DC216F-EBD7-46E3-9498-FF6869410888}" dt="2022-10-10T16:34:55.751" v="2240" actId="1076"/>
          <ac:spMkLst>
            <pc:docMk/>
            <pc:sldMk cId="2022302125" sldId="271"/>
            <ac:spMk id="12" creationId="{D6A2EEEE-A971-7138-49E1-87C07FB9CC59}"/>
          </ac:spMkLst>
        </pc:spChg>
        <pc:spChg chg="add mod">
          <ac:chgData name="Prathima k" userId="380e7674a7d3251b" providerId="LiveId" clId="{08DC216F-EBD7-46E3-9498-FF6869410888}" dt="2022-10-10T16:36:32.673" v="2250" actId="207"/>
          <ac:spMkLst>
            <pc:docMk/>
            <pc:sldMk cId="2022302125" sldId="271"/>
            <ac:spMk id="13" creationId="{55C34936-84B0-E0BD-5EE5-8F92319E9230}"/>
          </ac:spMkLst>
        </pc:spChg>
        <pc:spChg chg="add mod">
          <ac:chgData name="Prathima k" userId="380e7674a7d3251b" providerId="LiveId" clId="{08DC216F-EBD7-46E3-9498-FF6869410888}" dt="2022-10-10T16:36:36.670" v="2251" actId="207"/>
          <ac:spMkLst>
            <pc:docMk/>
            <pc:sldMk cId="2022302125" sldId="271"/>
            <ac:spMk id="14" creationId="{E7ED1956-7A8C-37E2-6B57-02577100411D}"/>
          </ac:spMkLst>
        </pc:spChg>
        <pc:spChg chg="add del mod">
          <ac:chgData name="Prathima k" userId="380e7674a7d3251b" providerId="LiveId" clId="{08DC216F-EBD7-46E3-9498-FF6869410888}" dt="2022-10-11T04:47:00.657" v="2941" actId="22"/>
          <ac:spMkLst>
            <pc:docMk/>
            <pc:sldMk cId="2022302125" sldId="271"/>
            <ac:spMk id="16" creationId="{1B3A06EA-AE20-3419-5DE1-4AE7C6F6BA1E}"/>
          </ac:spMkLst>
        </pc:spChg>
        <pc:picChg chg="add del mod">
          <ac:chgData name="Prathima k" userId="380e7674a7d3251b" providerId="LiveId" clId="{08DC216F-EBD7-46E3-9498-FF6869410888}" dt="2022-10-11T04:45:59.653" v="2940" actId="478"/>
          <ac:picMkLst>
            <pc:docMk/>
            <pc:sldMk cId="2022302125" sldId="271"/>
            <ac:picMk id="4" creationId="{ADA79A49-5535-C06A-F929-E1EA34DF20F6}"/>
          </ac:picMkLst>
        </pc:picChg>
        <pc:picChg chg="add mod">
          <ac:chgData name="Prathima k" userId="380e7674a7d3251b" providerId="LiveId" clId="{08DC216F-EBD7-46E3-9498-FF6869410888}" dt="2022-10-10T16:32:56.181" v="2201" actId="1076"/>
          <ac:picMkLst>
            <pc:docMk/>
            <pc:sldMk cId="2022302125" sldId="271"/>
            <ac:picMk id="6" creationId="{FE86F60A-565A-A014-B64F-FEBC8AABF9DC}"/>
          </ac:picMkLst>
        </pc:picChg>
        <pc:picChg chg="add del">
          <ac:chgData name="Prathima k" userId="380e7674a7d3251b" providerId="LiveId" clId="{08DC216F-EBD7-46E3-9498-FF6869410888}" dt="2022-10-10T16:33:43.219" v="2217" actId="22"/>
          <ac:picMkLst>
            <pc:docMk/>
            <pc:sldMk cId="2022302125" sldId="271"/>
            <ac:picMk id="11" creationId="{02848ABD-F4E6-3DFF-5137-AEE830CF0E17}"/>
          </ac:picMkLst>
        </pc:picChg>
        <pc:picChg chg="add mod ord">
          <ac:chgData name="Prathima k" userId="380e7674a7d3251b" providerId="LiveId" clId="{08DC216F-EBD7-46E3-9498-FF6869410888}" dt="2022-10-11T04:47:34.607" v="2947" actId="14100"/>
          <ac:picMkLst>
            <pc:docMk/>
            <pc:sldMk cId="2022302125" sldId="271"/>
            <ac:picMk id="18" creationId="{1F834A4F-E0AD-86F0-6C6D-0EBC499B20BE}"/>
          </ac:picMkLst>
        </pc:picChg>
        <pc:cxnChg chg="add">
          <ac:chgData name="Prathima k" userId="380e7674a7d3251b" providerId="LiveId" clId="{08DC216F-EBD7-46E3-9498-FF6869410888}" dt="2022-10-10T16:29:05.454" v="2161" actId="26606"/>
          <ac:cxnSpMkLst>
            <pc:docMk/>
            <pc:sldMk cId="2022302125" sldId="271"/>
            <ac:cxnSpMk id="8" creationId="{0B5F7E3B-C5F1-40E0-A491-558BAFBC1127}"/>
          </ac:cxnSpMkLst>
        </pc:cxnChg>
      </pc:sldChg>
      <pc:sldChg chg="addSp delSp modSp new mod">
        <pc:chgData name="Prathima k" userId="380e7674a7d3251b" providerId="LiveId" clId="{08DC216F-EBD7-46E3-9498-FF6869410888}" dt="2022-10-10T16:32:44.201" v="2197" actId="1076"/>
        <pc:sldMkLst>
          <pc:docMk/>
          <pc:sldMk cId="695799458" sldId="272"/>
        </pc:sldMkLst>
        <pc:spChg chg="mod">
          <ac:chgData name="Prathima k" userId="380e7674a7d3251b" providerId="LiveId" clId="{08DC216F-EBD7-46E3-9498-FF6869410888}" dt="2022-10-10T16:31:45.925" v="2191" actId="14100"/>
          <ac:spMkLst>
            <pc:docMk/>
            <pc:sldMk cId="695799458" sldId="272"/>
            <ac:spMk id="2" creationId="{93BBBFAB-CBC8-B00E-9549-94CAA6251E2C}"/>
          </ac:spMkLst>
        </pc:spChg>
        <pc:spChg chg="del mod">
          <ac:chgData name="Prathima k" userId="380e7674a7d3251b" providerId="LiveId" clId="{08DC216F-EBD7-46E3-9498-FF6869410888}" dt="2022-10-10T16:31:50.460" v="2193" actId="478"/>
          <ac:spMkLst>
            <pc:docMk/>
            <pc:sldMk cId="695799458" sldId="272"/>
            <ac:spMk id="3" creationId="{BA1CA5FE-AE3B-55E3-239A-89E3887B4B86}"/>
          </ac:spMkLst>
        </pc:spChg>
        <pc:picChg chg="add mod">
          <ac:chgData name="Prathima k" userId="380e7674a7d3251b" providerId="LiveId" clId="{08DC216F-EBD7-46E3-9498-FF6869410888}" dt="2022-10-10T16:32:44.201" v="2197" actId="1076"/>
          <ac:picMkLst>
            <pc:docMk/>
            <pc:sldMk cId="695799458" sldId="272"/>
            <ac:picMk id="5" creationId="{690305FF-31A7-426D-9DC0-1F4FD8CBA2E7}"/>
          </ac:picMkLst>
        </pc:picChg>
      </pc:sldChg>
      <pc:sldChg chg="new del">
        <pc:chgData name="Prathima k" userId="380e7674a7d3251b" providerId="LiveId" clId="{08DC216F-EBD7-46E3-9498-FF6869410888}" dt="2022-10-10T16:37:19.872" v="2254" actId="47"/>
        <pc:sldMkLst>
          <pc:docMk/>
          <pc:sldMk cId="74716059" sldId="273"/>
        </pc:sldMkLst>
      </pc:sldChg>
      <pc:sldChg chg="modSp add mod">
        <pc:chgData name="Prathima k" userId="380e7674a7d3251b" providerId="LiveId" clId="{08DC216F-EBD7-46E3-9498-FF6869410888}" dt="2022-10-10T16:38:27.338" v="2304" actId="255"/>
        <pc:sldMkLst>
          <pc:docMk/>
          <pc:sldMk cId="269915439" sldId="274"/>
        </pc:sldMkLst>
        <pc:spChg chg="mod">
          <ac:chgData name="Prathima k" userId="380e7674a7d3251b" providerId="LiveId" clId="{08DC216F-EBD7-46E3-9498-FF6869410888}" dt="2022-10-10T16:38:27.338" v="2304" actId="255"/>
          <ac:spMkLst>
            <pc:docMk/>
            <pc:sldMk cId="269915439" sldId="274"/>
            <ac:spMk id="2" creationId="{7AA3D54C-F9FB-2006-117E-088C7C7FA813}"/>
          </ac:spMkLst>
        </pc:spChg>
      </pc:sldChg>
      <pc:sldChg chg="addSp delSp modSp new mod">
        <pc:chgData name="Prathima k" userId="380e7674a7d3251b" providerId="LiveId" clId="{08DC216F-EBD7-46E3-9498-FF6869410888}" dt="2022-10-11T04:49:28.004" v="2961" actId="1076"/>
        <pc:sldMkLst>
          <pc:docMk/>
          <pc:sldMk cId="3040353689" sldId="275"/>
        </pc:sldMkLst>
        <pc:spChg chg="mod">
          <ac:chgData name="Prathima k" userId="380e7674a7d3251b" providerId="LiveId" clId="{08DC216F-EBD7-46E3-9498-FF6869410888}" dt="2022-10-10T16:48:00.496" v="2621" actId="1076"/>
          <ac:spMkLst>
            <pc:docMk/>
            <pc:sldMk cId="3040353689" sldId="275"/>
            <ac:spMk id="2" creationId="{B86FD9A7-9EE0-696D-9181-230EFB23F21F}"/>
          </ac:spMkLst>
        </pc:spChg>
        <pc:spChg chg="del">
          <ac:chgData name="Prathima k" userId="380e7674a7d3251b" providerId="LiveId" clId="{08DC216F-EBD7-46E3-9498-FF6869410888}" dt="2022-10-10T16:43:18.361" v="2306" actId="22"/>
          <ac:spMkLst>
            <pc:docMk/>
            <pc:sldMk cId="3040353689" sldId="275"/>
            <ac:spMk id="3" creationId="{8CD53905-C94F-6768-41CA-6B93A69C0529}"/>
          </ac:spMkLst>
        </pc:spChg>
        <pc:spChg chg="add mod">
          <ac:chgData name="Prathima k" userId="380e7674a7d3251b" providerId="LiveId" clId="{08DC216F-EBD7-46E3-9498-FF6869410888}" dt="2022-10-11T04:49:27.398" v="2960" actId="1076"/>
          <ac:spMkLst>
            <pc:docMk/>
            <pc:sldMk cId="3040353689" sldId="275"/>
            <ac:spMk id="6" creationId="{EF780388-868E-3A44-DC05-AE4E3F4BB5CA}"/>
          </ac:spMkLst>
        </pc:spChg>
        <pc:spChg chg="add del mod">
          <ac:chgData name="Prathima k" userId="380e7674a7d3251b" providerId="LiveId" clId="{08DC216F-EBD7-46E3-9498-FF6869410888}" dt="2022-10-11T04:49:11.349" v="2954" actId="22"/>
          <ac:spMkLst>
            <pc:docMk/>
            <pc:sldMk cId="3040353689" sldId="275"/>
            <ac:spMk id="8" creationId="{DB1073D5-0511-4F56-B946-FC9CCC009CBD}"/>
          </ac:spMkLst>
        </pc:spChg>
        <pc:picChg chg="add del mod ord">
          <ac:chgData name="Prathima k" userId="380e7674a7d3251b" providerId="LiveId" clId="{08DC216F-EBD7-46E3-9498-FF6869410888}" dt="2022-10-11T04:48:40.321" v="2953" actId="478"/>
          <ac:picMkLst>
            <pc:docMk/>
            <pc:sldMk cId="3040353689" sldId="275"/>
            <ac:picMk id="5" creationId="{E938257E-82A5-8CA0-75F8-F2337A8F3A4B}"/>
          </ac:picMkLst>
        </pc:picChg>
        <pc:picChg chg="add mod ord">
          <ac:chgData name="Prathima k" userId="380e7674a7d3251b" providerId="LiveId" clId="{08DC216F-EBD7-46E3-9498-FF6869410888}" dt="2022-10-11T04:49:28.004" v="2961" actId="1076"/>
          <ac:picMkLst>
            <pc:docMk/>
            <pc:sldMk cId="3040353689" sldId="275"/>
            <ac:picMk id="10" creationId="{5B363565-0369-95F9-D5C3-C00544B9FF03}"/>
          </ac:picMkLst>
        </pc:picChg>
      </pc:sldChg>
      <pc:sldChg chg="addSp modSp new mod">
        <pc:chgData name="Prathima k" userId="380e7674a7d3251b" providerId="LiveId" clId="{08DC216F-EBD7-46E3-9498-FF6869410888}" dt="2022-10-10T16:53:24.605" v="2868" actId="14100"/>
        <pc:sldMkLst>
          <pc:docMk/>
          <pc:sldMk cId="4241087681" sldId="276"/>
        </pc:sldMkLst>
        <pc:spChg chg="mod">
          <ac:chgData name="Prathima k" userId="380e7674a7d3251b" providerId="LiveId" clId="{08DC216F-EBD7-46E3-9498-FF6869410888}" dt="2022-10-10T16:48:30.498" v="2628" actId="14100"/>
          <ac:spMkLst>
            <pc:docMk/>
            <pc:sldMk cId="4241087681" sldId="276"/>
            <ac:spMk id="2" creationId="{907716E4-D74D-CB73-C74B-413A5EC9E7D7}"/>
          </ac:spMkLst>
        </pc:spChg>
        <pc:spChg chg="mod">
          <ac:chgData name="Prathima k" userId="380e7674a7d3251b" providerId="LiveId" clId="{08DC216F-EBD7-46E3-9498-FF6869410888}" dt="2022-10-10T16:53:24.605" v="2868" actId="14100"/>
          <ac:spMkLst>
            <pc:docMk/>
            <pc:sldMk cId="4241087681" sldId="276"/>
            <ac:spMk id="3" creationId="{C5CCB379-9220-E337-78BB-F72474095FB9}"/>
          </ac:spMkLst>
        </pc:spChg>
        <pc:picChg chg="add mod">
          <ac:chgData name="Prathima k" userId="380e7674a7d3251b" providerId="LiveId" clId="{08DC216F-EBD7-46E3-9498-FF6869410888}" dt="2022-10-10T16:53:14.393" v="2865" actId="14100"/>
          <ac:picMkLst>
            <pc:docMk/>
            <pc:sldMk cId="4241087681" sldId="276"/>
            <ac:picMk id="5" creationId="{7D60F1C1-1468-4931-D35A-F94421305672}"/>
          </ac:picMkLst>
        </pc:picChg>
      </pc:sldChg>
      <pc:sldChg chg="addSp delSp modSp new mod">
        <pc:chgData name="Prathima k" userId="380e7674a7d3251b" providerId="LiveId" clId="{08DC216F-EBD7-46E3-9498-FF6869410888}" dt="2022-10-11T05:03:54.622" v="3375" actId="2711"/>
        <pc:sldMkLst>
          <pc:docMk/>
          <pc:sldMk cId="593609055" sldId="277"/>
        </pc:sldMkLst>
        <pc:spChg chg="mod">
          <ac:chgData name="Prathima k" userId="380e7674a7d3251b" providerId="LiveId" clId="{08DC216F-EBD7-46E3-9498-FF6869410888}" dt="2022-10-11T05:03:54.622" v="3375" actId="2711"/>
          <ac:spMkLst>
            <pc:docMk/>
            <pc:sldMk cId="593609055" sldId="277"/>
            <ac:spMk id="2" creationId="{218AE198-4D1D-8437-5582-46220C136B29}"/>
          </ac:spMkLst>
        </pc:spChg>
        <pc:spChg chg="del mod">
          <ac:chgData name="Prathima k" userId="380e7674a7d3251b" providerId="LiveId" clId="{08DC216F-EBD7-46E3-9498-FF6869410888}" dt="2022-10-11T04:55:42.563" v="3203" actId="478"/>
          <ac:spMkLst>
            <pc:docMk/>
            <pc:sldMk cId="593609055" sldId="277"/>
            <ac:spMk id="3" creationId="{C0035FD3-BC77-6B9F-C85C-7BCE8DDBD9B3}"/>
          </ac:spMkLst>
        </pc:spChg>
        <pc:spChg chg="add mod">
          <ac:chgData name="Prathima k" userId="380e7674a7d3251b" providerId="LiveId" clId="{08DC216F-EBD7-46E3-9498-FF6869410888}" dt="2022-10-11T05:00:23.504" v="3370" actId="20577"/>
          <ac:spMkLst>
            <pc:docMk/>
            <pc:sldMk cId="593609055" sldId="277"/>
            <ac:spMk id="4" creationId="{4CAFE95F-C6A4-9E84-23DC-7541B9F4F373}"/>
          </ac:spMkLst>
        </pc:spChg>
        <pc:picChg chg="add del mod">
          <ac:chgData name="Prathima k" userId="380e7674a7d3251b" providerId="LiveId" clId="{08DC216F-EBD7-46E3-9498-FF6869410888}" dt="2022-10-11T04:58:17.178" v="3213" actId="478"/>
          <ac:picMkLst>
            <pc:docMk/>
            <pc:sldMk cId="593609055" sldId="277"/>
            <ac:picMk id="6" creationId="{4A96C419-95F6-E646-697D-693ED436DC40}"/>
          </ac:picMkLst>
        </pc:picChg>
        <pc:picChg chg="add mod">
          <ac:chgData name="Prathima k" userId="380e7674a7d3251b" providerId="LiveId" clId="{08DC216F-EBD7-46E3-9498-FF6869410888}" dt="2022-10-11T04:58:26.253" v="3217" actId="1076"/>
          <ac:picMkLst>
            <pc:docMk/>
            <pc:sldMk cId="593609055" sldId="277"/>
            <ac:picMk id="8" creationId="{A51470B8-2BE8-2212-2EED-306EE447EB89}"/>
          </ac:picMkLst>
        </pc:picChg>
      </pc:sldChg>
      <pc:sldChg chg="addSp delSp modSp new mod">
        <pc:chgData name="Prathima k" userId="380e7674a7d3251b" providerId="LiveId" clId="{08DC216F-EBD7-46E3-9498-FF6869410888}" dt="2022-10-11T05:07:30.815" v="3561" actId="1076"/>
        <pc:sldMkLst>
          <pc:docMk/>
          <pc:sldMk cId="3110495046" sldId="278"/>
        </pc:sldMkLst>
        <pc:spChg chg="mod">
          <ac:chgData name="Prathima k" userId="380e7674a7d3251b" providerId="LiveId" clId="{08DC216F-EBD7-46E3-9498-FF6869410888}" dt="2022-10-11T05:04:38.412" v="3390" actId="14100"/>
          <ac:spMkLst>
            <pc:docMk/>
            <pc:sldMk cId="3110495046" sldId="278"/>
            <ac:spMk id="2" creationId="{10E87CDA-7058-6B14-1C23-3EE8D990A3BD}"/>
          </ac:spMkLst>
        </pc:spChg>
        <pc:spChg chg="del mod">
          <ac:chgData name="Prathima k" userId="380e7674a7d3251b" providerId="LiveId" clId="{08DC216F-EBD7-46E3-9498-FF6869410888}" dt="2022-10-11T05:04:53.138" v="3392"/>
          <ac:spMkLst>
            <pc:docMk/>
            <pc:sldMk cId="3110495046" sldId="278"/>
            <ac:spMk id="3" creationId="{AECEEA2E-BF43-E504-B095-E89AA1E70F2B}"/>
          </ac:spMkLst>
        </pc:spChg>
        <pc:spChg chg="add mod">
          <ac:chgData name="Prathima k" userId="380e7674a7d3251b" providerId="LiveId" clId="{08DC216F-EBD7-46E3-9498-FF6869410888}" dt="2022-10-11T05:07:30.815" v="3561" actId="1076"/>
          <ac:spMkLst>
            <pc:docMk/>
            <pc:sldMk cId="3110495046" sldId="278"/>
            <ac:spMk id="4" creationId="{3E25787E-EF15-7F4D-3C8A-B93050955C02}"/>
          </ac:spMkLst>
        </pc:spChg>
        <pc:picChg chg="add mod">
          <ac:chgData name="Prathima k" userId="380e7674a7d3251b" providerId="LiveId" clId="{08DC216F-EBD7-46E3-9498-FF6869410888}" dt="2022-10-11T05:06:52.575" v="3497" actId="14100"/>
          <ac:picMkLst>
            <pc:docMk/>
            <pc:sldMk cId="3110495046" sldId="278"/>
            <ac:picMk id="6" creationId="{F2F32F64-C397-14DC-4B65-83E59F26B390}"/>
          </ac:picMkLst>
        </pc:picChg>
      </pc:sldChg>
      <pc:sldChg chg="addSp delSp modSp new mod">
        <pc:chgData name="Prathima k" userId="380e7674a7d3251b" providerId="LiveId" clId="{08DC216F-EBD7-46E3-9498-FF6869410888}" dt="2022-10-11T05:50:22.598" v="3686" actId="20577"/>
        <pc:sldMkLst>
          <pc:docMk/>
          <pc:sldMk cId="300743904" sldId="279"/>
        </pc:sldMkLst>
        <pc:spChg chg="mod">
          <ac:chgData name="Prathima k" userId="380e7674a7d3251b" providerId="LiveId" clId="{08DC216F-EBD7-46E3-9498-FF6869410888}" dt="2022-10-11T05:08:40.801" v="3582" actId="20577"/>
          <ac:spMkLst>
            <pc:docMk/>
            <pc:sldMk cId="300743904" sldId="279"/>
            <ac:spMk id="2" creationId="{0CF62789-4E36-7C60-43EE-9C15B6076A74}"/>
          </ac:spMkLst>
        </pc:spChg>
        <pc:spChg chg="add del mod">
          <ac:chgData name="Prathima k" userId="380e7674a7d3251b" providerId="LiveId" clId="{08DC216F-EBD7-46E3-9498-FF6869410888}" dt="2022-10-11T05:09:42.756" v="3586" actId="22"/>
          <ac:spMkLst>
            <pc:docMk/>
            <pc:sldMk cId="300743904" sldId="279"/>
            <ac:spMk id="3" creationId="{05B50450-757B-13B4-ACED-615F5A9D2E77}"/>
          </ac:spMkLst>
        </pc:spChg>
        <pc:spChg chg="add mod">
          <ac:chgData name="Prathima k" userId="380e7674a7d3251b" providerId="LiveId" clId="{08DC216F-EBD7-46E3-9498-FF6869410888}" dt="2022-10-11T05:50:22.598" v="3686" actId="20577"/>
          <ac:spMkLst>
            <pc:docMk/>
            <pc:sldMk cId="300743904" sldId="279"/>
            <ac:spMk id="5" creationId="{9BBBE30C-A273-6749-B3D4-A39EF66E41D5}"/>
          </ac:spMkLst>
        </pc:spChg>
        <pc:picChg chg="add del mod">
          <ac:chgData name="Prathima k" userId="380e7674a7d3251b" providerId="LiveId" clId="{08DC216F-EBD7-46E3-9498-FF6869410888}" dt="2022-10-11T05:07:51.768" v="3564"/>
          <ac:picMkLst>
            <pc:docMk/>
            <pc:sldMk cId="300743904" sldId="279"/>
            <ac:picMk id="4" creationId="{7989E00E-EB01-5854-078F-26CBCC4371FC}"/>
          </ac:picMkLst>
        </pc:picChg>
        <pc:picChg chg="add mod ord">
          <ac:chgData name="Prathima k" userId="380e7674a7d3251b" providerId="LiveId" clId="{08DC216F-EBD7-46E3-9498-FF6869410888}" dt="2022-10-11T05:09:57.617" v="3591" actId="14100"/>
          <ac:picMkLst>
            <pc:docMk/>
            <pc:sldMk cId="300743904" sldId="279"/>
            <ac:picMk id="7" creationId="{6D3DB402-3672-DD09-BD0A-72BDD686F064}"/>
          </ac:picMkLst>
        </pc:picChg>
      </pc:sldChg>
      <pc:sldChg chg="addSp delSp modSp new mod">
        <pc:chgData name="Prathima k" userId="380e7674a7d3251b" providerId="LiveId" clId="{08DC216F-EBD7-46E3-9498-FF6869410888}" dt="2022-10-11T06:03:40.531" v="3861" actId="20577"/>
        <pc:sldMkLst>
          <pc:docMk/>
          <pc:sldMk cId="3548457864" sldId="280"/>
        </pc:sldMkLst>
        <pc:spChg chg="mod">
          <ac:chgData name="Prathima k" userId="380e7674a7d3251b" providerId="LiveId" clId="{08DC216F-EBD7-46E3-9498-FF6869410888}" dt="2022-10-11T06:03:40.531" v="3861" actId="20577"/>
          <ac:spMkLst>
            <pc:docMk/>
            <pc:sldMk cId="3548457864" sldId="280"/>
            <ac:spMk id="2" creationId="{6DC1199B-81C4-B699-BF18-8DBCDD047991}"/>
          </ac:spMkLst>
        </pc:spChg>
        <pc:spChg chg="del">
          <ac:chgData name="Prathima k" userId="380e7674a7d3251b" providerId="LiveId" clId="{08DC216F-EBD7-46E3-9498-FF6869410888}" dt="2022-10-11T05:49:34.159" v="3674" actId="22"/>
          <ac:spMkLst>
            <pc:docMk/>
            <pc:sldMk cId="3548457864" sldId="280"/>
            <ac:spMk id="3" creationId="{4EA3CF5C-9DDB-C0A3-263D-992893E7E98D}"/>
          </ac:spMkLst>
        </pc:spChg>
        <pc:spChg chg="add mod">
          <ac:chgData name="Prathima k" userId="380e7674a7d3251b" providerId="LiveId" clId="{08DC216F-EBD7-46E3-9498-FF6869410888}" dt="2022-10-11T06:03:29.163" v="3854" actId="1076"/>
          <ac:spMkLst>
            <pc:docMk/>
            <pc:sldMk cId="3548457864" sldId="280"/>
            <ac:spMk id="6" creationId="{86E18A4E-7FCD-D518-9525-9DC8F9088D03}"/>
          </ac:spMkLst>
        </pc:spChg>
        <pc:spChg chg="add mod">
          <ac:chgData name="Prathima k" userId="380e7674a7d3251b" providerId="LiveId" clId="{08DC216F-EBD7-46E3-9498-FF6869410888}" dt="2022-10-11T05:58:05.199" v="3831" actId="1076"/>
          <ac:spMkLst>
            <pc:docMk/>
            <pc:sldMk cId="3548457864" sldId="280"/>
            <ac:spMk id="17" creationId="{22965B6B-0938-ED52-F1C1-82C530A66D6F}"/>
          </ac:spMkLst>
        </pc:spChg>
        <pc:spChg chg="add mod">
          <ac:chgData name="Prathima k" userId="380e7674a7d3251b" providerId="LiveId" clId="{08DC216F-EBD7-46E3-9498-FF6869410888}" dt="2022-10-11T05:57:57.767" v="3829" actId="1076"/>
          <ac:spMkLst>
            <pc:docMk/>
            <pc:sldMk cId="3548457864" sldId="280"/>
            <ac:spMk id="18" creationId="{F1A6B94D-AE08-1400-1B90-3CCE14AB8D1D}"/>
          </ac:spMkLst>
        </pc:spChg>
        <pc:picChg chg="add mod ord">
          <ac:chgData name="Prathima k" userId="380e7674a7d3251b" providerId="LiveId" clId="{08DC216F-EBD7-46E3-9498-FF6869410888}" dt="2022-10-11T05:57:58.456" v="3830" actId="1076"/>
          <ac:picMkLst>
            <pc:docMk/>
            <pc:sldMk cId="3548457864" sldId="280"/>
            <ac:picMk id="5" creationId="{863DFD7D-C0C5-577F-3BE2-D9353955F1BA}"/>
          </ac:picMkLst>
        </pc:picChg>
        <pc:cxnChg chg="add del">
          <ac:chgData name="Prathima k" userId="380e7674a7d3251b" providerId="LiveId" clId="{08DC216F-EBD7-46E3-9498-FF6869410888}" dt="2022-10-11T05:56:30.623" v="3813" actId="11529"/>
          <ac:cxnSpMkLst>
            <pc:docMk/>
            <pc:sldMk cId="3548457864" sldId="280"/>
            <ac:cxnSpMk id="8" creationId="{757DF0E0-272B-00A9-295D-4B8555662EC3}"/>
          </ac:cxnSpMkLst>
        </pc:cxnChg>
        <pc:cxnChg chg="add mod">
          <ac:chgData name="Prathima k" userId="380e7674a7d3251b" providerId="LiveId" clId="{08DC216F-EBD7-46E3-9498-FF6869410888}" dt="2022-10-11T05:59:00.036" v="3835" actId="13822"/>
          <ac:cxnSpMkLst>
            <pc:docMk/>
            <pc:sldMk cId="3548457864" sldId="280"/>
            <ac:cxnSpMk id="10" creationId="{9ED44E2A-896E-C066-717D-77AA4709CA26}"/>
          </ac:cxnSpMkLst>
        </pc:cxnChg>
        <pc:cxnChg chg="add mod">
          <ac:chgData name="Prathima k" userId="380e7674a7d3251b" providerId="LiveId" clId="{08DC216F-EBD7-46E3-9498-FF6869410888}" dt="2022-10-11T05:59:02.923" v="3836" actId="13822"/>
          <ac:cxnSpMkLst>
            <pc:docMk/>
            <pc:sldMk cId="3548457864" sldId="280"/>
            <ac:cxnSpMk id="13" creationId="{3355A822-D1A1-8372-F6F3-26798DA0987F}"/>
          </ac:cxnSpMkLst>
        </pc:cxnChg>
      </pc:sldChg>
      <pc:sldChg chg="addSp delSp modSp new mod">
        <pc:chgData name="Prathima k" userId="380e7674a7d3251b" providerId="LiveId" clId="{08DC216F-EBD7-46E3-9498-FF6869410888}" dt="2022-10-11T06:19:08.587" v="3970" actId="20577"/>
        <pc:sldMkLst>
          <pc:docMk/>
          <pc:sldMk cId="4252708683" sldId="281"/>
        </pc:sldMkLst>
        <pc:spChg chg="mod">
          <ac:chgData name="Prathima k" userId="380e7674a7d3251b" providerId="LiveId" clId="{08DC216F-EBD7-46E3-9498-FF6869410888}" dt="2022-10-11T06:00:52.011" v="3846" actId="1076"/>
          <ac:spMkLst>
            <pc:docMk/>
            <pc:sldMk cId="4252708683" sldId="281"/>
            <ac:spMk id="2" creationId="{9CF364A9-6A6A-0761-5E75-E986077E986A}"/>
          </ac:spMkLst>
        </pc:spChg>
        <pc:spChg chg="del mod">
          <ac:chgData name="Prathima k" userId="380e7674a7d3251b" providerId="LiveId" clId="{08DC216F-EBD7-46E3-9498-FF6869410888}" dt="2022-10-11T06:02:56.268" v="3851" actId="478"/>
          <ac:spMkLst>
            <pc:docMk/>
            <pc:sldMk cId="4252708683" sldId="281"/>
            <ac:spMk id="3" creationId="{8D2B73FD-0633-ABF7-C830-276EDAD4FD2F}"/>
          </ac:spMkLst>
        </pc:spChg>
        <pc:spChg chg="add mod">
          <ac:chgData name="Prathima k" userId="380e7674a7d3251b" providerId="LiveId" clId="{08DC216F-EBD7-46E3-9498-FF6869410888}" dt="2022-10-11T06:19:08.587" v="3970" actId="20577"/>
          <ac:spMkLst>
            <pc:docMk/>
            <pc:sldMk cId="4252708683" sldId="281"/>
            <ac:spMk id="6" creationId="{BA7AE5C0-1E7F-5504-328D-48D873B57D51}"/>
          </ac:spMkLst>
        </pc:spChg>
        <pc:picChg chg="add mod">
          <ac:chgData name="Prathima k" userId="380e7674a7d3251b" providerId="LiveId" clId="{08DC216F-EBD7-46E3-9498-FF6869410888}" dt="2022-10-11T06:02:43.056" v="3850" actId="1076"/>
          <ac:picMkLst>
            <pc:docMk/>
            <pc:sldMk cId="4252708683" sldId="281"/>
            <ac:picMk id="5" creationId="{BDC97647-E5EE-EC0E-C7A0-EF26620F88B5}"/>
          </ac:picMkLst>
        </pc:picChg>
      </pc:sldChg>
      <pc:sldChg chg="addSp delSp modSp new mod">
        <pc:chgData name="Prathima k" userId="380e7674a7d3251b" providerId="LiveId" clId="{08DC216F-EBD7-46E3-9498-FF6869410888}" dt="2022-10-11T06:22:30.067" v="4000" actId="14100"/>
        <pc:sldMkLst>
          <pc:docMk/>
          <pc:sldMk cId="2396286183" sldId="282"/>
        </pc:sldMkLst>
        <pc:spChg chg="mod">
          <ac:chgData name="Prathima k" userId="380e7674a7d3251b" providerId="LiveId" clId="{08DC216F-EBD7-46E3-9498-FF6869410888}" dt="2022-10-11T06:22:27.218" v="3999" actId="1076"/>
          <ac:spMkLst>
            <pc:docMk/>
            <pc:sldMk cId="2396286183" sldId="282"/>
            <ac:spMk id="2" creationId="{2F401246-3595-7123-3329-A51908156D27}"/>
          </ac:spMkLst>
        </pc:spChg>
        <pc:spChg chg="del">
          <ac:chgData name="Prathima k" userId="380e7674a7d3251b" providerId="LiveId" clId="{08DC216F-EBD7-46E3-9498-FF6869410888}" dt="2022-10-11T06:20:01.693" v="3972"/>
          <ac:spMkLst>
            <pc:docMk/>
            <pc:sldMk cId="2396286183" sldId="282"/>
            <ac:spMk id="3" creationId="{DC7F93F0-1C77-1923-4F67-5D5D1C83CB05}"/>
          </ac:spMkLst>
        </pc:spChg>
        <pc:picChg chg="add mod">
          <ac:chgData name="Prathima k" userId="380e7674a7d3251b" providerId="LiveId" clId="{08DC216F-EBD7-46E3-9498-FF6869410888}" dt="2022-10-11T06:22:30.067" v="4000" actId="14100"/>
          <ac:picMkLst>
            <pc:docMk/>
            <pc:sldMk cId="2396286183" sldId="282"/>
            <ac:picMk id="2050" creationId="{4A74A2D3-1CD6-64E3-CD27-C6255B7A8C7D}"/>
          </ac:picMkLst>
        </pc:picChg>
      </pc:sldChg>
      <pc:sldChg chg="addSp delSp modSp new mod setBg setClrOvrMap">
        <pc:chgData name="Prathima k" userId="380e7674a7d3251b" providerId="LiveId" clId="{08DC216F-EBD7-46E3-9498-FF6869410888}" dt="2022-10-11T06:40:39.709" v="4472" actId="313"/>
        <pc:sldMkLst>
          <pc:docMk/>
          <pc:sldMk cId="2273054160" sldId="283"/>
        </pc:sldMkLst>
        <pc:spChg chg="mod">
          <ac:chgData name="Prathima k" userId="380e7674a7d3251b" providerId="LiveId" clId="{08DC216F-EBD7-46E3-9498-FF6869410888}" dt="2022-10-11T06:39:42.226" v="4465" actId="1076"/>
          <ac:spMkLst>
            <pc:docMk/>
            <pc:sldMk cId="2273054160" sldId="283"/>
            <ac:spMk id="2" creationId="{56F753CB-6E27-581E-11B3-542D73E99D4E}"/>
          </ac:spMkLst>
        </pc:spChg>
        <pc:spChg chg="mod">
          <ac:chgData name="Prathima k" userId="380e7674a7d3251b" providerId="LiveId" clId="{08DC216F-EBD7-46E3-9498-FF6869410888}" dt="2022-10-11T06:40:39.709" v="4472" actId="313"/>
          <ac:spMkLst>
            <pc:docMk/>
            <pc:sldMk cId="2273054160" sldId="283"/>
            <ac:spMk id="3" creationId="{0636CEA6-A64A-E038-712A-1F9D7A9E342C}"/>
          </ac:spMkLst>
        </pc:spChg>
        <pc:spChg chg="add mod">
          <ac:chgData name="Prathima k" userId="380e7674a7d3251b" providerId="LiveId" clId="{08DC216F-EBD7-46E3-9498-FF6869410888}" dt="2022-10-11T06:39:30.743" v="4463" actId="26606"/>
          <ac:spMkLst>
            <pc:docMk/>
            <pc:sldMk cId="2273054160" sldId="283"/>
            <ac:spMk id="6" creationId="{4D91E0BA-411C-1D7F-E801-39C74E31EAAD}"/>
          </ac:spMkLst>
        </pc:spChg>
        <pc:spChg chg="add">
          <ac:chgData name="Prathima k" userId="380e7674a7d3251b" providerId="LiveId" clId="{08DC216F-EBD7-46E3-9498-FF6869410888}" dt="2022-10-11T06:39:30.743" v="4463" actId="26606"/>
          <ac:spMkLst>
            <pc:docMk/>
            <pc:sldMk cId="2273054160" sldId="283"/>
            <ac:spMk id="9" creationId="{3BCB5F6A-9EB0-40B0-9D13-3023E9A20508}"/>
          </ac:spMkLst>
        </pc:spChg>
        <pc:spChg chg="add del">
          <ac:chgData name="Prathima k" userId="380e7674a7d3251b" providerId="LiveId" clId="{08DC216F-EBD7-46E3-9498-FF6869410888}" dt="2022-10-11T06:39:04.990" v="4458" actId="26606"/>
          <ac:spMkLst>
            <pc:docMk/>
            <pc:sldMk cId="2273054160" sldId="283"/>
            <ac:spMk id="23" creationId="{3BCB5F6A-9EB0-40B0-9D13-3023E9A20508}"/>
          </ac:spMkLst>
        </pc:spChg>
        <pc:grpChg chg="add">
          <ac:chgData name="Prathima k" userId="380e7674a7d3251b" providerId="LiveId" clId="{08DC216F-EBD7-46E3-9498-FF6869410888}" dt="2022-10-11T06:39:30.743" v="4463" actId="26606"/>
          <ac:grpSpMkLst>
            <pc:docMk/>
            <pc:sldMk cId="2273054160" sldId="283"/>
            <ac:grpSpMk id="8" creationId="{10BE40E3-5550-4CDD-B4FD-387C33EBF157}"/>
          </ac:grpSpMkLst>
        </pc:grpChg>
        <pc:grpChg chg="add del">
          <ac:chgData name="Prathima k" userId="380e7674a7d3251b" providerId="LiveId" clId="{08DC216F-EBD7-46E3-9498-FF6869410888}" dt="2022-10-11T06:39:04.990" v="4458" actId="26606"/>
          <ac:grpSpMkLst>
            <pc:docMk/>
            <pc:sldMk cId="2273054160" sldId="283"/>
            <ac:grpSpMk id="11" creationId="{10BE40E3-5550-4CDD-B4FD-387C33EBF157}"/>
          </ac:grpSpMkLst>
        </pc:grpChg>
        <pc:picChg chg="add mod">
          <ac:chgData name="Prathima k" userId="380e7674a7d3251b" providerId="LiveId" clId="{08DC216F-EBD7-46E3-9498-FF6869410888}" dt="2022-10-11T06:39:30.743" v="4463" actId="26606"/>
          <ac:picMkLst>
            <pc:docMk/>
            <pc:sldMk cId="2273054160" sldId="283"/>
            <ac:picMk id="5" creationId="{21DAEE79-8CCB-B69D-022D-7179EAC749F5}"/>
          </ac:picMkLst>
        </pc:picChg>
      </pc:sldChg>
      <pc:sldChg chg="addSp delSp modSp new mod setBg setClrOvrMap">
        <pc:chgData name="Prathima k" userId="380e7674a7d3251b" providerId="LiveId" clId="{08DC216F-EBD7-46E3-9498-FF6869410888}" dt="2022-10-11T06:45:10.456" v="4485" actId="14100"/>
        <pc:sldMkLst>
          <pc:docMk/>
          <pc:sldMk cId="1066324138" sldId="284"/>
        </pc:sldMkLst>
        <pc:spChg chg="del mod">
          <ac:chgData name="Prathima k" userId="380e7674a7d3251b" providerId="LiveId" clId="{08DC216F-EBD7-46E3-9498-FF6869410888}" dt="2022-10-11T06:45:01.128" v="4483" actId="26606"/>
          <ac:spMkLst>
            <pc:docMk/>
            <pc:sldMk cId="1066324138" sldId="284"/>
            <ac:spMk id="2" creationId="{76914D29-7857-F469-E68A-913475C9CA5A}"/>
          </ac:spMkLst>
        </pc:spChg>
        <pc:spChg chg="del">
          <ac:chgData name="Prathima k" userId="380e7674a7d3251b" providerId="LiveId" clId="{08DC216F-EBD7-46E3-9498-FF6869410888}" dt="2022-10-11T06:44:27.862" v="4474"/>
          <ac:spMkLst>
            <pc:docMk/>
            <pc:sldMk cId="1066324138" sldId="284"/>
            <ac:spMk id="3" creationId="{47888C0C-BE1C-B39D-28B7-6AD9E75BD239}"/>
          </ac:spMkLst>
        </pc:spChg>
        <pc:spChg chg="add del">
          <ac:chgData name="Prathima k" userId="380e7674a7d3251b" providerId="LiveId" clId="{08DC216F-EBD7-46E3-9498-FF6869410888}" dt="2022-10-11T06:44:52.420" v="4480" actId="26606"/>
          <ac:spMkLst>
            <pc:docMk/>
            <pc:sldMk cId="1066324138" sldId="284"/>
            <ac:spMk id="8198" creationId="{6BF511D5-0E63-8FE1-DD59-04ADA0307635}"/>
          </ac:spMkLst>
        </pc:spChg>
        <pc:spChg chg="add del">
          <ac:chgData name="Prathima k" userId="380e7674a7d3251b" providerId="LiveId" clId="{08DC216F-EBD7-46E3-9498-FF6869410888}" dt="2022-10-11T06:44:52.420" v="4480" actId="26606"/>
          <ac:spMkLst>
            <pc:docMk/>
            <pc:sldMk cId="1066324138" sldId="284"/>
            <ac:spMk id="8201" creationId="{3BCB5F6A-9EB0-40B0-9D13-3023E9A20508}"/>
          </ac:spMkLst>
        </pc:spChg>
        <pc:spChg chg="add del">
          <ac:chgData name="Prathima k" userId="380e7674a7d3251b" providerId="LiveId" clId="{08DC216F-EBD7-46E3-9498-FF6869410888}" dt="2022-10-11T06:45:01.117" v="4482" actId="26606"/>
          <ac:spMkLst>
            <pc:docMk/>
            <pc:sldMk cId="1066324138" sldId="284"/>
            <ac:spMk id="8203" creationId="{AEFBAC2B-218E-288D-D968-713BECEBE54A}"/>
          </ac:spMkLst>
        </pc:spChg>
        <pc:spChg chg="add">
          <ac:chgData name="Prathima k" userId="380e7674a7d3251b" providerId="LiveId" clId="{08DC216F-EBD7-46E3-9498-FF6869410888}" dt="2022-10-11T06:45:01.128" v="4483" actId="26606"/>
          <ac:spMkLst>
            <pc:docMk/>
            <pc:sldMk cId="1066324138" sldId="284"/>
            <ac:spMk id="8211" creationId="{377F545A-A4BF-4D23-B82E-2D33535D6006}"/>
          </ac:spMkLst>
        </pc:spChg>
        <pc:grpChg chg="add">
          <ac:chgData name="Prathima k" userId="380e7674a7d3251b" providerId="LiveId" clId="{08DC216F-EBD7-46E3-9498-FF6869410888}" dt="2022-10-11T06:45:01.128" v="4483" actId="26606"/>
          <ac:grpSpMkLst>
            <pc:docMk/>
            <pc:sldMk cId="1066324138" sldId="284"/>
            <ac:grpSpMk id="8199" creationId="{DDE8DE2B-61C1-46D5-BEB8-521321C182C4}"/>
          </ac:grpSpMkLst>
        </pc:grpChg>
        <pc:picChg chg="add mod">
          <ac:chgData name="Prathima k" userId="380e7674a7d3251b" providerId="LiveId" clId="{08DC216F-EBD7-46E3-9498-FF6869410888}" dt="2022-10-11T06:45:10.456" v="4485" actId="14100"/>
          <ac:picMkLst>
            <pc:docMk/>
            <pc:sldMk cId="1066324138" sldId="284"/>
            <ac:picMk id="8194" creationId="{B9A9297B-058D-67DA-366A-E4E1FA6C2E46}"/>
          </ac:picMkLst>
        </pc:picChg>
      </pc:sldChg>
      <pc:sldChg chg="del">
        <pc:chgData name="Prathima k" userId="380e7674a7d3251b" providerId="LiveId" clId="{08DC216F-EBD7-46E3-9498-FF6869410888}" dt="2022-10-11T06:46:11.469" v="4487" actId="47"/>
        <pc:sldMkLst>
          <pc:docMk/>
          <pc:sldMk cId="1836269813" sldId="285"/>
        </pc:sldMkLst>
      </pc:sldChg>
      <pc:sldChg chg="addSp delSp modSp mod setBg delDesignElem">
        <pc:chgData name="Prathima k" userId="380e7674a7d3251b" providerId="LiveId" clId="{08DC216F-EBD7-46E3-9498-FF6869410888}" dt="2022-10-11T06:50:51.822" v="4521" actId="14100"/>
        <pc:sldMkLst>
          <pc:docMk/>
          <pc:sldMk cId="3050465890" sldId="285"/>
        </pc:sldMkLst>
        <pc:spChg chg="mod">
          <ac:chgData name="Prathima k" userId="380e7674a7d3251b" providerId="LiveId" clId="{08DC216F-EBD7-46E3-9498-FF6869410888}" dt="2022-10-11T06:50:51.822" v="4521" actId="14100"/>
          <ac:spMkLst>
            <pc:docMk/>
            <pc:sldMk cId="3050465890" sldId="285"/>
            <ac:spMk id="2" creationId="{AF583B89-4223-DAFA-258C-9408EA3EAB74}"/>
          </ac:spMkLst>
        </pc:spChg>
        <pc:spChg chg="del mod">
          <ac:chgData name="Prathima k" userId="380e7674a7d3251b" providerId="LiveId" clId="{08DC216F-EBD7-46E3-9498-FF6869410888}" dt="2022-10-11T06:49:47.675" v="4516" actId="26606"/>
          <ac:spMkLst>
            <pc:docMk/>
            <pc:sldMk cId="3050465890" sldId="285"/>
            <ac:spMk id="3" creationId="{E166FF0A-0482-1D6F-22A9-7414F7E24AED}"/>
          </ac:spMkLst>
        </pc:spChg>
        <pc:spChg chg="add">
          <ac:chgData name="Prathima k" userId="380e7674a7d3251b" providerId="LiveId" clId="{08DC216F-EBD7-46E3-9498-FF6869410888}" dt="2022-10-11T06:49:20.629" v="4514" actId="26606"/>
          <ac:spMkLst>
            <pc:docMk/>
            <pc:sldMk cId="3050465890" sldId="285"/>
            <ac:spMk id="9" creationId="{9F4444CE-BC8D-4D61-B303-4C05614E62AB}"/>
          </ac:spMkLst>
        </pc:spChg>
        <pc:spChg chg="add">
          <ac:chgData name="Prathima k" userId="380e7674a7d3251b" providerId="LiveId" clId="{08DC216F-EBD7-46E3-9498-FF6869410888}" dt="2022-10-11T06:49:20.629" v="4514" actId="26606"/>
          <ac:spMkLst>
            <pc:docMk/>
            <pc:sldMk cId="3050465890" sldId="285"/>
            <ac:spMk id="11" creationId="{62423CA5-E2E1-4789-B759-9906C1C94063}"/>
          </ac:spMkLst>
        </pc:spChg>
        <pc:spChg chg="add">
          <ac:chgData name="Prathima k" userId="380e7674a7d3251b" providerId="LiveId" clId="{08DC216F-EBD7-46E3-9498-FF6869410888}" dt="2022-10-11T06:49:20.629" v="4514" actId="26606"/>
          <ac:spMkLst>
            <pc:docMk/>
            <pc:sldMk cId="3050465890" sldId="285"/>
            <ac:spMk id="13" creationId="{73772B81-181F-48B7-8826-4D9686D15DF5}"/>
          </ac:spMkLst>
        </pc:spChg>
        <pc:spChg chg="add">
          <ac:chgData name="Prathima k" userId="380e7674a7d3251b" providerId="LiveId" clId="{08DC216F-EBD7-46E3-9498-FF6869410888}" dt="2022-10-11T06:49:20.629" v="4514" actId="26606"/>
          <ac:spMkLst>
            <pc:docMk/>
            <pc:sldMk cId="3050465890" sldId="285"/>
            <ac:spMk id="15" creationId="{B2205F6E-03C6-4E92-877C-E2482F6599AA}"/>
          </ac:spMkLst>
        </pc:spChg>
        <pc:graphicFrameChg chg="add">
          <ac:chgData name="Prathima k" userId="380e7674a7d3251b" providerId="LiveId" clId="{08DC216F-EBD7-46E3-9498-FF6869410888}" dt="2022-10-11T06:49:47.675" v="4516" actId="26606"/>
          <ac:graphicFrameMkLst>
            <pc:docMk/>
            <pc:sldMk cId="3050465890" sldId="285"/>
            <ac:graphicFrameMk id="17" creationId="{DBCDADB9-47D1-F91F-0581-F4CA07AAF0F1}"/>
          </ac:graphicFrameMkLst>
        </pc:graphicFrameChg>
        <pc:picChg chg="add mod">
          <ac:chgData name="Prathima k" userId="380e7674a7d3251b" providerId="LiveId" clId="{08DC216F-EBD7-46E3-9498-FF6869410888}" dt="2022-10-11T06:49:20.629" v="4514" actId="26606"/>
          <ac:picMkLst>
            <pc:docMk/>
            <pc:sldMk cId="3050465890" sldId="285"/>
            <ac:picMk id="4" creationId="{7A2969FA-33BE-5334-49B1-08A977C20E1F}"/>
          </ac:picMkLst>
        </pc:picChg>
        <pc:picChg chg="del mod ord">
          <ac:chgData name="Prathima k" userId="380e7674a7d3251b" providerId="LiveId" clId="{08DC216F-EBD7-46E3-9498-FF6869410888}" dt="2022-10-11T06:48:34.639" v="4505" actId="478"/>
          <ac:picMkLst>
            <pc:docMk/>
            <pc:sldMk cId="3050465890" sldId="285"/>
            <ac:picMk id="7" creationId="{CAF9F016-8110-6B98-289F-BC750A9E3CF0}"/>
          </ac:picMkLst>
        </pc:picChg>
      </pc:sldChg>
      <pc:sldChg chg="delSp modSp add mod setBg delDesignElem">
        <pc:chgData name="Prathima k" userId="380e7674a7d3251b" providerId="LiveId" clId="{08DC216F-EBD7-46E3-9498-FF6869410888}" dt="2022-10-14T10:27:13.961" v="4570" actId="14100"/>
        <pc:sldMkLst>
          <pc:docMk/>
          <pc:sldMk cId="2488793181" sldId="286"/>
        </pc:sldMkLst>
        <pc:spChg chg="mod">
          <ac:chgData name="Prathima k" userId="380e7674a7d3251b" providerId="LiveId" clId="{08DC216F-EBD7-46E3-9498-FF6869410888}" dt="2022-10-14T10:27:13.961" v="4570" actId="14100"/>
          <ac:spMkLst>
            <pc:docMk/>
            <pc:sldMk cId="2488793181" sldId="286"/>
            <ac:spMk id="3" creationId="{E166FF0A-0482-1D6F-22A9-7414F7E24AED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13" creationId="{3F088236-D655-4F88-B238-E16762358025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15" creationId="{3DAC0C92-199E-475C-9390-119A9B027276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17" creationId="{C4CFB339-0ED8-4FE2-9EF1-6D1375B8499B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19" creationId="{31896C80-2069-4431-9C19-83B913734490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21" creationId="{BF120A21-0841-4823-B0C4-28AEBCEF9B78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23" creationId="{DBB05BAE-BBD3-4289-899F-A6851503C6B0}"/>
          </ac:spMkLst>
        </pc:spChg>
        <pc:spChg chg="del">
          <ac:chgData name="Prathima k" userId="380e7674a7d3251b" providerId="LiveId" clId="{08DC216F-EBD7-46E3-9498-FF6869410888}" dt="2022-10-11T06:47:01.092" v="4490"/>
          <ac:spMkLst>
            <pc:docMk/>
            <pc:sldMk cId="2488793181" sldId="286"/>
            <ac:spMk id="25" creationId="{9874D11C-36F5-4BBE-A490-019A54E953B0}"/>
          </ac:spMkLst>
        </pc:spChg>
        <pc:cxnChg chg="del">
          <ac:chgData name="Prathima k" userId="380e7674a7d3251b" providerId="LiveId" clId="{08DC216F-EBD7-46E3-9498-FF6869410888}" dt="2022-10-11T06:47:01.092" v="4490"/>
          <ac:cxnSpMkLst>
            <pc:docMk/>
            <pc:sldMk cId="2488793181" sldId="286"/>
            <ac:cxnSpMk id="9" creationId="{64FA5DFF-7FE6-4855-84E6-DFA78EE978BD}"/>
          </ac:cxnSpMkLst>
        </pc:cxnChg>
        <pc:cxnChg chg="del">
          <ac:chgData name="Prathima k" userId="380e7674a7d3251b" providerId="LiveId" clId="{08DC216F-EBD7-46E3-9498-FF6869410888}" dt="2022-10-11T06:47:01.092" v="4490"/>
          <ac:cxnSpMkLst>
            <pc:docMk/>
            <pc:sldMk cId="2488793181" sldId="286"/>
            <ac:cxnSpMk id="11" creationId="{2AFD8CBA-54A3-4363-991B-B9C631BBFA74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6FE7D-92D9-48C8-B617-51B0331FE7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0CCAF-B2BD-466F-8073-A62A7A15E84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Project: Web scraping with EDA</a:t>
          </a:r>
          <a:endParaRPr lang="en-US"/>
        </a:p>
      </dgm:t>
    </dgm:pt>
    <dgm:pt modelId="{E89BFE2D-4C61-4CAF-8F5F-431EB3CD5E3C}" type="parTrans" cxnId="{1280648F-0F5D-41A8-820D-10C2078D43B1}">
      <dgm:prSet/>
      <dgm:spPr/>
      <dgm:t>
        <a:bodyPr/>
        <a:lstStyle/>
        <a:p>
          <a:endParaRPr lang="en-US"/>
        </a:p>
      </dgm:t>
    </dgm:pt>
    <dgm:pt modelId="{F762C9D5-76EF-4412-81B1-07C34AC26D9A}" type="sibTrans" cxnId="{1280648F-0F5D-41A8-820D-10C2078D43B1}">
      <dgm:prSet/>
      <dgm:spPr/>
      <dgm:t>
        <a:bodyPr/>
        <a:lstStyle/>
        <a:p>
          <a:endParaRPr lang="en-US"/>
        </a:p>
      </dgm:t>
    </dgm:pt>
    <dgm:pt modelId="{609BF48F-8FD8-4929-9BD1-23430079CF3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Domain: Electronics</a:t>
          </a:r>
          <a:endParaRPr lang="en-US"/>
        </a:p>
      </dgm:t>
    </dgm:pt>
    <dgm:pt modelId="{6CF85D24-AA57-4268-B5B7-2536D0CD3D7F}" type="parTrans" cxnId="{58A068FC-AC40-45BA-B93E-73E51FE17057}">
      <dgm:prSet/>
      <dgm:spPr/>
      <dgm:t>
        <a:bodyPr/>
        <a:lstStyle/>
        <a:p>
          <a:endParaRPr lang="en-US"/>
        </a:p>
      </dgm:t>
    </dgm:pt>
    <dgm:pt modelId="{8E50F5FD-7F21-417A-93B9-95134817C21E}" type="sibTrans" cxnId="{58A068FC-AC40-45BA-B93E-73E51FE17057}">
      <dgm:prSet/>
      <dgm:spPr/>
      <dgm:t>
        <a:bodyPr/>
        <a:lstStyle/>
        <a:p>
          <a:endParaRPr lang="en-US"/>
        </a:p>
      </dgm:t>
    </dgm:pt>
    <dgm:pt modelId="{22F65701-B3D2-4FA2-A388-F74409585B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Title: Best mobile phones under the price 30,000</a:t>
          </a:r>
          <a:endParaRPr lang="en-US"/>
        </a:p>
      </dgm:t>
    </dgm:pt>
    <dgm:pt modelId="{755A531A-5AD8-4589-88C5-A1978B4FB3A6}" type="parTrans" cxnId="{0D3FD881-A355-4FE6-A2E5-0FB6427A95ED}">
      <dgm:prSet/>
      <dgm:spPr/>
      <dgm:t>
        <a:bodyPr/>
        <a:lstStyle/>
        <a:p>
          <a:endParaRPr lang="en-US"/>
        </a:p>
      </dgm:t>
    </dgm:pt>
    <dgm:pt modelId="{101192E9-4AA1-45BB-951B-25B6DA852E4F}" type="sibTrans" cxnId="{0D3FD881-A355-4FE6-A2E5-0FB6427A95ED}">
      <dgm:prSet/>
      <dgm:spPr/>
      <dgm:t>
        <a:bodyPr/>
        <a:lstStyle/>
        <a:p>
          <a:endParaRPr lang="en-US"/>
        </a:p>
      </dgm:t>
    </dgm:pt>
    <dgm:pt modelId="{B5B1761C-D12B-4312-8F85-1D51110555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By: Prathima Koppula</a:t>
          </a:r>
          <a:endParaRPr lang="en-US"/>
        </a:p>
      </dgm:t>
    </dgm:pt>
    <dgm:pt modelId="{C58E61CA-9CA6-4C67-9706-39F16986ED2D}" type="parTrans" cxnId="{7FDF879D-4338-4BF5-9DB8-56D0FD183F18}">
      <dgm:prSet/>
      <dgm:spPr/>
      <dgm:t>
        <a:bodyPr/>
        <a:lstStyle/>
        <a:p>
          <a:endParaRPr lang="en-US"/>
        </a:p>
      </dgm:t>
    </dgm:pt>
    <dgm:pt modelId="{C1B1A6EC-52FF-4029-8500-D3A4010ACB43}" type="sibTrans" cxnId="{7FDF879D-4338-4BF5-9DB8-56D0FD183F18}">
      <dgm:prSet/>
      <dgm:spPr/>
      <dgm:t>
        <a:bodyPr/>
        <a:lstStyle/>
        <a:p>
          <a:endParaRPr lang="en-US"/>
        </a:p>
      </dgm:t>
    </dgm:pt>
    <dgm:pt modelId="{B0D282CA-8941-4E30-AB66-5234D24376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Batch:175</a:t>
          </a:r>
          <a:endParaRPr lang="en-US"/>
        </a:p>
      </dgm:t>
    </dgm:pt>
    <dgm:pt modelId="{12BDD1FA-9B6F-41F4-B6B7-D085F9BDCCB7}" type="parTrans" cxnId="{5DFBEBE1-C377-4541-9831-99562445B4EE}">
      <dgm:prSet/>
      <dgm:spPr/>
      <dgm:t>
        <a:bodyPr/>
        <a:lstStyle/>
        <a:p>
          <a:endParaRPr lang="en-US"/>
        </a:p>
      </dgm:t>
    </dgm:pt>
    <dgm:pt modelId="{6EDA01E1-D4A3-4C17-8D49-6FF482B9837F}" type="sibTrans" cxnId="{5DFBEBE1-C377-4541-9831-99562445B4EE}">
      <dgm:prSet/>
      <dgm:spPr/>
      <dgm:t>
        <a:bodyPr/>
        <a:lstStyle/>
        <a:p>
          <a:endParaRPr lang="en-US"/>
        </a:p>
      </dgm:t>
    </dgm:pt>
    <dgm:pt modelId="{8D227F8F-8146-4F40-86E3-EB637BD71C80}" type="pres">
      <dgm:prSet presAssocID="{55C6FE7D-92D9-48C8-B617-51B0331FE76E}" presName="root" presStyleCnt="0">
        <dgm:presLayoutVars>
          <dgm:dir/>
          <dgm:resizeHandles val="exact"/>
        </dgm:presLayoutVars>
      </dgm:prSet>
      <dgm:spPr/>
    </dgm:pt>
    <dgm:pt modelId="{1A726CCD-3227-456A-8631-2EF037E073DB}" type="pres">
      <dgm:prSet presAssocID="{F480CCAF-B2BD-466F-8073-A62A7A15E849}" presName="compNode" presStyleCnt="0"/>
      <dgm:spPr/>
    </dgm:pt>
    <dgm:pt modelId="{FB9AEDD6-E943-4A8B-A191-144C2AE295EF}" type="pres">
      <dgm:prSet presAssocID="{F480CCAF-B2BD-466F-8073-A62A7A15E849}" presName="bgRect" presStyleLbl="bgShp" presStyleIdx="0" presStyleCnt="5"/>
      <dgm:spPr/>
    </dgm:pt>
    <dgm:pt modelId="{4D1BABB0-867E-420D-9A50-85434F1CB228}" type="pres">
      <dgm:prSet presAssocID="{F480CCAF-B2BD-466F-8073-A62A7A15E8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E35FD1B-0992-4C86-A6A8-31469F2FA3E9}" type="pres">
      <dgm:prSet presAssocID="{F480CCAF-B2BD-466F-8073-A62A7A15E849}" presName="spaceRect" presStyleCnt="0"/>
      <dgm:spPr/>
    </dgm:pt>
    <dgm:pt modelId="{59A2FB14-6DF4-4DD8-961F-983A7718BF28}" type="pres">
      <dgm:prSet presAssocID="{F480CCAF-B2BD-466F-8073-A62A7A15E849}" presName="parTx" presStyleLbl="revTx" presStyleIdx="0" presStyleCnt="5">
        <dgm:presLayoutVars>
          <dgm:chMax val="0"/>
          <dgm:chPref val="0"/>
        </dgm:presLayoutVars>
      </dgm:prSet>
      <dgm:spPr/>
    </dgm:pt>
    <dgm:pt modelId="{29843831-5EEF-4B89-9D75-DFA1DE688753}" type="pres">
      <dgm:prSet presAssocID="{F762C9D5-76EF-4412-81B1-07C34AC26D9A}" presName="sibTrans" presStyleCnt="0"/>
      <dgm:spPr/>
    </dgm:pt>
    <dgm:pt modelId="{F18D4BC5-EBAD-4397-AF8A-33D879B981D9}" type="pres">
      <dgm:prSet presAssocID="{609BF48F-8FD8-4929-9BD1-23430079CF32}" presName="compNode" presStyleCnt="0"/>
      <dgm:spPr/>
    </dgm:pt>
    <dgm:pt modelId="{07D69FC5-648D-4858-A17B-3E54683BE077}" type="pres">
      <dgm:prSet presAssocID="{609BF48F-8FD8-4929-9BD1-23430079CF32}" presName="bgRect" presStyleLbl="bgShp" presStyleIdx="1" presStyleCnt="5"/>
      <dgm:spPr/>
    </dgm:pt>
    <dgm:pt modelId="{26607431-8D6C-4D06-9245-B6127AE04F7F}" type="pres">
      <dgm:prSet presAssocID="{609BF48F-8FD8-4929-9BD1-23430079CF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784BF54-081A-4BA5-9FFD-C5DC91DBCBF4}" type="pres">
      <dgm:prSet presAssocID="{609BF48F-8FD8-4929-9BD1-23430079CF32}" presName="spaceRect" presStyleCnt="0"/>
      <dgm:spPr/>
    </dgm:pt>
    <dgm:pt modelId="{0C46D745-9054-4D77-94B3-47147E99F288}" type="pres">
      <dgm:prSet presAssocID="{609BF48F-8FD8-4929-9BD1-23430079CF32}" presName="parTx" presStyleLbl="revTx" presStyleIdx="1" presStyleCnt="5">
        <dgm:presLayoutVars>
          <dgm:chMax val="0"/>
          <dgm:chPref val="0"/>
        </dgm:presLayoutVars>
      </dgm:prSet>
      <dgm:spPr/>
    </dgm:pt>
    <dgm:pt modelId="{4F0B7883-625E-4214-9E51-3375060469A0}" type="pres">
      <dgm:prSet presAssocID="{8E50F5FD-7F21-417A-93B9-95134817C21E}" presName="sibTrans" presStyleCnt="0"/>
      <dgm:spPr/>
    </dgm:pt>
    <dgm:pt modelId="{D53C64C8-6352-44A1-A132-33C7E32CF9E8}" type="pres">
      <dgm:prSet presAssocID="{22F65701-B3D2-4FA2-A388-F74409585B26}" presName="compNode" presStyleCnt="0"/>
      <dgm:spPr/>
    </dgm:pt>
    <dgm:pt modelId="{F4FCB1B7-F465-4906-9355-64850C038137}" type="pres">
      <dgm:prSet presAssocID="{22F65701-B3D2-4FA2-A388-F74409585B26}" presName="bgRect" presStyleLbl="bgShp" presStyleIdx="2" presStyleCnt="5"/>
      <dgm:spPr/>
    </dgm:pt>
    <dgm:pt modelId="{74362127-F2BB-4EE7-A9D5-1EC97E905790}" type="pres">
      <dgm:prSet presAssocID="{22F65701-B3D2-4FA2-A388-F74409585B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831F47-6F1E-463D-AD21-B7211869A756}" type="pres">
      <dgm:prSet presAssocID="{22F65701-B3D2-4FA2-A388-F74409585B26}" presName="spaceRect" presStyleCnt="0"/>
      <dgm:spPr/>
    </dgm:pt>
    <dgm:pt modelId="{AC0C1F53-2AD7-4854-8474-FD6E0CA6F11C}" type="pres">
      <dgm:prSet presAssocID="{22F65701-B3D2-4FA2-A388-F74409585B26}" presName="parTx" presStyleLbl="revTx" presStyleIdx="2" presStyleCnt="5">
        <dgm:presLayoutVars>
          <dgm:chMax val="0"/>
          <dgm:chPref val="0"/>
        </dgm:presLayoutVars>
      </dgm:prSet>
      <dgm:spPr/>
    </dgm:pt>
    <dgm:pt modelId="{F8D1D2E9-43BF-42CD-A831-A9370FD2A203}" type="pres">
      <dgm:prSet presAssocID="{101192E9-4AA1-45BB-951B-25B6DA852E4F}" presName="sibTrans" presStyleCnt="0"/>
      <dgm:spPr/>
    </dgm:pt>
    <dgm:pt modelId="{B6A69F1C-C6C1-49B1-A5AD-69A0F63DCD10}" type="pres">
      <dgm:prSet presAssocID="{B5B1761C-D12B-4312-8F85-1D511105550A}" presName="compNode" presStyleCnt="0"/>
      <dgm:spPr/>
    </dgm:pt>
    <dgm:pt modelId="{53AF007D-4D68-41BE-BA24-148F0A0065D8}" type="pres">
      <dgm:prSet presAssocID="{B5B1761C-D12B-4312-8F85-1D511105550A}" presName="bgRect" presStyleLbl="bgShp" presStyleIdx="3" presStyleCnt="5"/>
      <dgm:spPr/>
    </dgm:pt>
    <dgm:pt modelId="{653E9368-5DBF-43DF-91C1-1CB557921647}" type="pres">
      <dgm:prSet presAssocID="{B5B1761C-D12B-4312-8F85-1D51110555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A2E2EB17-9097-4103-B133-F15DDA973917}" type="pres">
      <dgm:prSet presAssocID="{B5B1761C-D12B-4312-8F85-1D511105550A}" presName="spaceRect" presStyleCnt="0"/>
      <dgm:spPr/>
    </dgm:pt>
    <dgm:pt modelId="{3241DE8F-9B4A-4901-A060-CD8670408A3E}" type="pres">
      <dgm:prSet presAssocID="{B5B1761C-D12B-4312-8F85-1D511105550A}" presName="parTx" presStyleLbl="revTx" presStyleIdx="3" presStyleCnt="5">
        <dgm:presLayoutVars>
          <dgm:chMax val="0"/>
          <dgm:chPref val="0"/>
        </dgm:presLayoutVars>
      </dgm:prSet>
      <dgm:spPr/>
    </dgm:pt>
    <dgm:pt modelId="{7DDE6E42-3589-4E91-8864-724972CBC0B4}" type="pres">
      <dgm:prSet presAssocID="{C1B1A6EC-52FF-4029-8500-D3A4010ACB43}" presName="sibTrans" presStyleCnt="0"/>
      <dgm:spPr/>
    </dgm:pt>
    <dgm:pt modelId="{11C84EBD-2999-41D2-AC72-3C60F272BE02}" type="pres">
      <dgm:prSet presAssocID="{B0D282CA-8941-4E30-AB66-5234D243768D}" presName="compNode" presStyleCnt="0"/>
      <dgm:spPr/>
    </dgm:pt>
    <dgm:pt modelId="{9268841D-EA9B-406B-A3F8-50FB98D1B240}" type="pres">
      <dgm:prSet presAssocID="{B0D282CA-8941-4E30-AB66-5234D243768D}" presName="bgRect" presStyleLbl="bgShp" presStyleIdx="4" presStyleCnt="5"/>
      <dgm:spPr/>
    </dgm:pt>
    <dgm:pt modelId="{3C533B3D-5DC0-42EB-8F1C-AAC1624BE7DD}" type="pres">
      <dgm:prSet presAssocID="{B0D282CA-8941-4E30-AB66-5234D24376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D1C2AE0-588D-4D70-9938-879966B7BA18}" type="pres">
      <dgm:prSet presAssocID="{B0D282CA-8941-4E30-AB66-5234D243768D}" presName="spaceRect" presStyleCnt="0"/>
      <dgm:spPr/>
    </dgm:pt>
    <dgm:pt modelId="{AE932C72-C43C-4685-8B70-89E847B36CBB}" type="pres">
      <dgm:prSet presAssocID="{B0D282CA-8941-4E30-AB66-5234D24376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DDD32A-0CE3-4AE0-8A71-30D020BA574B}" type="presOf" srcId="{55C6FE7D-92D9-48C8-B617-51B0331FE76E}" destId="{8D227F8F-8146-4F40-86E3-EB637BD71C80}" srcOrd="0" destOrd="0" presId="urn:microsoft.com/office/officeart/2018/2/layout/IconVerticalSolidList"/>
    <dgm:cxn modelId="{85B6A82B-BC6C-4E2E-AF63-143CB71D3BBA}" type="presOf" srcId="{B0D282CA-8941-4E30-AB66-5234D243768D}" destId="{AE932C72-C43C-4685-8B70-89E847B36CBB}" srcOrd="0" destOrd="0" presId="urn:microsoft.com/office/officeart/2018/2/layout/IconVerticalSolidList"/>
    <dgm:cxn modelId="{7FEEF13E-5C84-4029-8F84-A8BECD679E60}" type="presOf" srcId="{F480CCAF-B2BD-466F-8073-A62A7A15E849}" destId="{59A2FB14-6DF4-4DD8-961F-983A7718BF28}" srcOrd="0" destOrd="0" presId="urn:microsoft.com/office/officeart/2018/2/layout/IconVerticalSolidList"/>
    <dgm:cxn modelId="{B749AE4D-7EC9-4127-8770-CA36D7FE0F93}" type="presOf" srcId="{609BF48F-8FD8-4929-9BD1-23430079CF32}" destId="{0C46D745-9054-4D77-94B3-47147E99F288}" srcOrd="0" destOrd="0" presId="urn:microsoft.com/office/officeart/2018/2/layout/IconVerticalSolidList"/>
    <dgm:cxn modelId="{0D3FD881-A355-4FE6-A2E5-0FB6427A95ED}" srcId="{55C6FE7D-92D9-48C8-B617-51B0331FE76E}" destId="{22F65701-B3D2-4FA2-A388-F74409585B26}" srcOrd="2" destOrd="0" parTransId="{755A531A-5AD8-4589-88C5-A1978B4FB3A6}" sibTransId="{101192E9-4AA1-45BB-951B-25B6DA852E4F}"/>
    <dgm:cxn modelId="{2124E987-4F68-4CE3-B544-B4FF6624611F}" type="presOf" srcId="{B5B1761C-D12B-4312-8F85-1D511105550A}" destId="{3241DE8F-9B4A-4901-A060-CD8670408A3E}" srcOrd="0" destOrd="0" presId="urn:microsoft.com/office/officeart/2018/2/layout/IconVerticalSolidList"/>
    <dgm:cxn modelId="{1280648F-0F5D-41A8-820D-10C2078D43B1}" srcId="{55C6FE7D-92D9-48C8-B617-51B0331FE76E}" destId="{F480CCAF-B2BD-466F-8073-A62A7A15E849}" srcOrd="0" destOrd="0" parTransId="{E89BFE2D-4C61-4CAF-8F5F-431EB3CD5E3C}" sibTransId="{F762C9D5-76EF-4412-81B1-07C34AC26D9A}"/>
    <dgm:cxn modelId="{7FDF879D-4338-4BF5-9DB8-56D0FD183F18}" srcId="{55C6FE7D-92D9-48C8-B617-51B0331FE76E}" destId="{B5B1761C-D12B-4312-8F85-1D511105550A}" srcOrd="3" destOrd="0" parTransId="{C58E61CA-9CA6-4C67-9706-39F16986ED2D}" sibTransId="{C1B1A6EC-52FF-4029-8500-D3A4010ACB43}"/>
    <dgm:cxn modelId="{149D74BD-F855-47BA-B040-7557FB8E9901}" type="presOf" srcId="{22F65701-B3D2-4FA2-A388-F74409585B26}" destId="{AC0C1F53-2AD7-4854-8474-FD6E0CA6F11C}" srcOrd="0" destOrd="0" presId="urn:microsoft.com/office/officeart/2018/2/layout/IconVerticalSolidList"/>
    <dgm:cxn modelId="{5DFBEBE1-C377-4541-9831-99562445B4EE}" srcId="{55C6FE7D-92D9-48C8-B617-51B0331FE76E}" destId="{B0D282CA-8941-4E30-AB66-5234D243768D}" srcOrd="4" destOrd="0" parTransId="{12BDD1FA-9B6F-41F4-B6B7-D085F9BDCCB7}" sibTransId="{6EDA01E1-D4A3-4C17-8D49-6FF482B9837F}"/>
    <dgm:cxn modelId="{58A068FC-AC40-45BA-B93E-73E51FE17057}" srcId="{55C6FE7D-92D9-48C8-B617-51B0331FE76E}" destId="{609BF48F-8FD8-4929-9BD1-23430079CF32}" srcOrd="1" destOrd="0" parTransId="{6CF85D24-AA57-4268-B5B7-2536D0CD3D7F}" sibTransId="{8E50F5FD-7F21-417A-93B9-95134817C21E}"/>
    <dgm:cxn modelId="{8FBE89A8-D40E-4D8A-A7D1-C10A76275948}" type="presParOf" srcId="{8D227F8F-8146-4F40-86E3-EB637BD71C80}" destId="{1A726CCD-3227-456A-8631-2EF037E073DB}" srcOrd="0" destOrd="0" presId="urn:microsoft.com/office/officeart/2018/2/layout/IconVerticalSolidList"/>
    <dgm:cxn modelId="{CD583BC2-90C9-4A48-B189-5612B222B6B3}" type="presParOf" srcId="{1A726CCD-3227-456A-8631-2EF037E073DB}" destId="{FB9AEDD6-E943-4A8B-A191-144C2AE295EF}" srcOrd="0" destOrd="0" presId="urn:microsoft.com/office/officeart/2018/2/layout/IconVerticalSolidList"/>
    <dgm:cxn modelId="{81A4263C-B84E-4FE0-865C-66AA6BB1BC1D}" type="presParOf" srcId="{1A726CCD-3227-456A-8631-2EF037E073DB}" destId="{4D1BABB0-867E-420D-9A50-85434F1CB228}" srcOrd="1" destOrd="0" presId="urn:microsoft.com/office/officeart/2018/2/layout/IconVerticalSolidList"/>
    <dgm:cxn modelId="{8F206A17-FFA6-4F25-B826-74260092A4C8}" type="presParOf" srcId="{1A726CCD-3227-456A-8631-2EF037E073DB}" destId="{6E35FD1B-0992-4C86-A6A8-31469F2FA3E9}" srcOrd="2" destOrd="0" presId="urn:microsoft.com/office/officeart/2018/2/layout/IconVerticalSolidList"/>
    <dgm:cxn modelId="{7C95B35C-FA75-4798-BF7C-96B15A8C9791}" type="presParOf" srcId="{1A726CCD-3227-456A-8631-2EF037E073DB}" destId="{59A2FB14-6DF4-4DD8-961F-983A7718BF28}" srcOrd="3" destOrd="0" presId="urn:microsoft.com/office/officeart/2018/2/layout/IconVerticalSolidList"/>
    <dgm:cxn modelId="{A2E0C19C-E106-4ECE-B4D0-6792C136E4F6}" type="presParOf" srcId="{8D227F8F-8146-4F40-86E3-EB637BD71C80}" destId="{29843831-5EEF-4B89-9D75-DFA1DE688753}" srcOrd="1" destOrd="0" presId="urn:microsoft.com/office/officeart/2018/2/layout/IconVerticalSolidList"/>
    <dgm:cxn modelId="{A49BBE81-9A24-43BC-9451-29AB20D2E158}" type="presParOf" srcId="{8D227F8F-8146-4F40-86E3-EB637BD71C80}" destId="{F18D4BC5-EBAD-4397-AF8A-33D879B981D9}" srcOrd="2" destOrd="0" presId="urn:microsoft.com/office/officeart/2018/2/layout/IconVerticalSolidList"/>
    <dgm:cxn modelId="{05496787-BB8A-45DE-9133-38D17FC9C4C7}" type="presParOf" srcId="{F18D4BC5-EBAD-4397-AF8A-33D879B981D9}" destId="{07D69FC5-648D-4858-A17B-3E54683BE077}" srcOrd="0" destOrd="0" presId="urn:microsoft.com/office/officeart/2018/2/layout/IconVerticalSolidList"/>
    <dgm:cxn modelId="{28F2E494-711A-4721-A5B0-CFFC49E89518}" type="presParOf" srcId="{F18D4BC5-EBAD-4397-AF8A-33D879B981D9}" destId="{26607431-8D6C-4D06-9245-B6127AE04F7F}" srcOrd="1" destOrd="0" presId="urn:microsoft.com/office/officeart/2018/2/layout/IconVerticalSolidList"/>
    <dgm:cxn modelId="{E6CD2CD0-ECC4-4F71-B2F1-4EEDF10B5B32}" type="presParOf" srcId="{F18D4BC5-EBAD-4397-AF8A-33D879B981D9}" destId="{8784BF54-081A-4BA5-9FFD-C5DC91DBCBF4}" srcOrd="2" destOrd="0" presId="urn:microsoft.com/office/officeart/2018/2/layout/IconVerticalSolidList"/>
    <dgm:cxn modelId="{9EB5C7D0-DCCE-4447-B48D-535A0E86BE11}" type="presParOf" srcId="{F18D4BC5-EBAD-4397-AF8A-33D879B981D9}" destId="{0C46D745-9054-4D77-94B3-47147E99F288}" srcOrd="3" destOrd="0" presId="urn:microsoft.com/office/officeart/2018/2/layout/IconVerticalSolidList"/>
    <dgm:cxn modelId="{63CD1C5D-3008-4A99-A327-541FE514FD09}" type="presParOf" srcId="{8D227F8F-8146-4F40-86E3-EB637BD71C80}" destId="{4F0B7883-625E-4214-9E51-3375060469A0}" srcOrd="3" destOrd="0" presId="urn:microsoft.com/office/officeart/2018/2/layout/IconVerticalSolidList"/>
    <dgm:cxn modelId="{B7095567-319F-4091-8657-DED32B1D7D1F}" type="presParOf" srcId="{8D227F8F-8146-4F40-86E3-EB637BD71C80}" destId="{D53C64C8-6352-44A1-A132-33C7E32CF9E8}" srcOrd="4" destOrd="0" presId="urn:microsoft.com/office/officeart/2018/2/layout/IconVerticalSolidList"/>
    <dgm:cxn modelId="{A543BF9D-3C4B-4375-B0B9-22796D86B34E}" type="presParOf" srcId="{D53C64C8-6352-44A1-A132-33C7E32CF9E8}" destId="{F4FCB1B7-F465-4906-9355-64850C038137}" srcOrd="0" destOrd="0" presId="urn:microsoft.com/office/officeart/2018/2/layout/IconVerticalSolidList"/>
    <dgm:cxn modelId="{0E21D76F-2AA8-46E8-A84B-3EED4E24639A}" type="presParOf" srcId="{D53C64C8-6352-44A1-A132-33C7E32CF9E8}" destId="{74362127-F2BB-4EE7-A9D5-1EC97E905790}" srcOrd="1" destOrd="0" presId="urn:microsoft.com/office/officeart/2018/2/layout/IconVerticalSolidList"/>
    <dgm:cxn modelId="{8321456E-5A7E-4566-A387-07FA505A6C68}" type="presParOf" srcId="{D53C64C8-6352-44A1-A132-33C7E32CF9E8}" destId="{57831F47-6F1E-463D-AD21-B7211869A756}" srcOrd="2" destOrd="0" presId="urn:microsoft.com/office/officeart/2018/2/layout/IconVerticalSolidList"/>
    <dgm:cxn modelId="{8A8BFF81-4349-4892-8B1D-30372E9C61C3}" type="presParOf" srcId="{D53C64C8-6352-44A1-A132-33C7E32CF9E8}" destId="{AC0C1F53-2AD7-4854-8474-FD6E0CA6F11C}" srcOrd="3" destOrd="0" presId="urn:microsoft.com/office/officeart/2018/2/layout/IconVerticalSolidList"/>
    <dgm:cxn modelId="{91F750CE-68E3-4CB9-8347-4E0840B18463}" type="presParOf" srcId="{8D227F8F-8146-4F40-86E3-EB637BD71C80}" destId="{F8D1D2E9-43BF-42CD-A831-A9370FD2A203}" srcOrd="5" destOrd="0" presId="urn:microsoft.com/office/officeart/2018/2/layout/IconVerticalSolidList"/>
    <dgm:cxn modelId="{C7552099-210B-4199-80C9-402001ECC8AC}" type="presParOf" srcId="{8D227F8F-8146-4F40-86E3-EB637BD71C80}" destId="{B6A69F1C-C6C1-49B1-A5AD-69A0F63DCD10}" srcOrd="6" destOrd="0" presId="urn:microsoft.com/office/officeart/2018/2/layout/IconVerticalSolidList"/>
    <dgm:cxn modelId="{BFB1A6F7-0733-45EA-AAEB-93FC25CB21D6}" type="presParOf" srcId="{B6A69F1C-C6C1-49B1-A5AD-69A0F63DCD10}" destId="{53AF007D-4D68-41BE-BA24-148F0A0065D8}" srcOrd="0" destOrd="0" presId="urn:microsoft.com/office/officeart/2018/2/layout/IconVerticalSolidList"/>
    <dgm:cxn modelId="{6DFE41C1-A5E8-49ED-B351-7C0CADA6A822}" type="presParOf" srcId="{B6A69F1C-C6C1-49B1-A5AD-69A0F63DCD10}" destId="{653E9368-5DBF-43DF-91C1-1CB557921647}" srcOrd="1" destOrd="0" presId="urn:microsoft.com/office/officeart/2018/2/layout/IconVerticalSolidList"/>
    <dgm:cxn modelId="{8371DF55-598A-4648-9BEA-AA902AA2686B}" type="presParOf" srcId="{B6A69F1C-C6C1-49B1-A5AD-69A0F63DCD10}" destId="{A2E2EB17-9097-4103-B133-F15DDA973917}" srcOrd="2" destOrd="0" presId="urn:microsoft.com/office/officeart/2018/2/layout/IconVerticalSolidList"/>
    <dgm:cxn modelId="{FF30C503-A3E6-4BE6-BD9E-1051AEDA1D3C}" type="presParOf" srcId="{B6A69F1C-C6C1-49B1-A5AD-69A0F63DCD10}" destId="{3241DE8F-9B4A-4901-A060-CD8670408A3E}" srcOrd="3" destOrd="0" presId="urn:microsoft.com/office/officeart/2018/2/layout/IconVerticalSolidList"/>
    <dgm:cxn modelId="{E3BC2894-7021-4738-B8F8-25364CA80AF9}" type="presParOf" srcId="{8D227F8F-8146-4F40-86E3-EB637BD71C80}" destId="{7DDE6E42-3589-4E91-8864-724972CBC0B4}" srcOrd="7" destOrd="0" presId="urn:microsoft.com/office/officeart/2018/2/layout/IconVerticalSolidList"/>
    <dgm:cxn modelId="{E2CCA79E-2CF4-4B7A-99AF-87C690381CFD}" type="presParOf" srcId="{8D227F8F-8146-4F40-86E3-EB637BD71C80}" destId="{11C84EBD-2999-41D2-AC72-3C60F272BE02}" srcOrd="8" destOrd="0" presId="urn:microsoft.com/office/officeart/2018/2/layout/IconVerticalSolidList"/>
    <dgm:cxn modelId="{258791B7-EC26-43C4-BFCA-E523EE3940C4}" type="presParOf" srcId="{11C84EBD-2999-41D2-AC72-3C60F272BE02}" destId="{9268841D-EA9B-406B-A3F8-50FB98D1B240}" srcOrd="0" destOrd="0" presId="urn:microsoft.com/office/officeart/2018/2/layout/IconVerticalSolidList"/>
    <dgm:cxn modelId="{B7A158DE-D3E4-4175-84FC-C329B185DCEA}" type="presParOf" srcId="{11C84EBD-2999-41D2-AC72-3C60F272BE02}" destId="{3C533B3D-5DC0-42EB-8F1C-AAC1624BE7DD}" srcOrd="1" destOrd="0" presId="urn:microsoft.com/office/officeart/2018/2/layout/IconVerticalSolidList"/>
    <dgm:cxn modelId="{ED28FF7A-751A-4414-A519-2816A07D5F03}" type="presParOf" srcId="{11C84EBD-2999-41D2-AC72-3C60F272BE02}" destId="{1D1C2AE0-588D-4D70-9938-879966B7BA18}" srcOrd="2" destOrd="0" presId="urn:microsoft.com/office/officeart/2018/2/layout/IconVerticalSolidList"/>
    <dgm:cxn modelId="{B67648CE-19A4-4094-A454-B6B1129AB21D}" type="presParOf" srcId="{11C84EBD-2999-41D2-AC72-3C60F272BE02}" destId="{AE932C72-C43C-4685-8B70-89E847B36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EDD6-E943-4A8B-A191-144C2AE295EF}">
      <dsp:nvSpPr>
        <dsp:cNvPr id="0" name=""/>
        <dsp:cNvSpPr/>
      </dsp:nvSpPr>
      <dsp:spPr>
        <a:xfrm>
          <a:off x="0" y="3167"/>
          <a:ext cx="5043118" cy="674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BABB0-867E-420D-9A50-85434F1CB228}">
      <dsp:nvSpPr>
        <dsp:cNvPr id="0" name=""/>
        <dsp:cNvSpPr/>
      </dsp:nvSpPr>
      <dsp:spPr>
        <a:xfrm>
          <a:off x="204066" y="154952"/>
          <a:ext cx="371030" cy="371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2FB14-6DF4-4DD8-961F-983A7718BF28}">
      <dsp:nvSpPr>
        <dsp:cNvPr id="0" name=""/>
        <dsp:cNvSpPr/>
      </dsp:nvSpPr>
      <dsp:spPr>
        <a:xfrm>
          <a:off x="779164" y="3167"/>
          <a:ext cx="4263953" cy="67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95" tIns="71395" rIns="71395" bIns="71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Project: Web scraping with EDA</a:t>
          </a:r>
          <a:endParaRPr lang="en-US" sz="1800" kern="1200"/>
        </a:p>
      </dsp:txBody>
      <dsp:txXfrm>
        <a:off x="779164" y="3167"/>
        <a:ext cx="4263953" cy="674601"/>
      </dsp:txXfrm>
    </dsp:sp>
    <dsp:sp modelId="{07D69FC5-648D-4858-A17B-3E54683BE077}">
      <dsp:nvSpPr>
        <dsp:cNvPr id="0" name=""/>
        <dsp:cNvSpPr/>
      </dsp:nvSpPr>
      <dsp:spPr>
        <a:xfrm>
          <a:off x="0" y="846418"/>
          <a:ext cx="5043118" cy="674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07431-8D6C-4D06-9245-B6127AE04F7F}">
      <dsp:nvSpPr>
        <dsp:cNvPr id="0" name=""/>
        <dsp:cNvSpPr/>
      </dsp:nvSpPr>
      <dsp:spPr>
        <a:xfrm>
          <a:off x="204066" y="998204"/>
          <a:ext cx="371030" cy="371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D745-9054-4D77-94B3-47147E99F288}">
      <dsp:nvSpPr>
        <dsp:cNvPr id="0" name=""/>
        <dsp:cNvSpPr/>
      </dsp:nvSpPr>
      <dsp:spPr>
        <a:xfrm>
          <a:off x="779164" y="846418"/>
          <a:ext cx="4263953" cy="67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95" tIns="71395" rIns="71395" bIns="71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Domain: Electronics</a:t>
          </a:r>
          <a:endParaRPr lang="en-US" sz="1800" kern="1200"/>
        </a:p>
      </dsp:txBody>
      <dsp:txXfrm>
        <a:off x="779164" y="846418"/>
        <a:ext cx="4263953" cy="674601"/>
      </dsp:txXfrm>
    </dsp:sp>
    <dsp:sp modelId="{F4FCB1B7-F465-4906-9355-64850C038137}">
      <dsp:nvSpPr>
        <dsp:cNvPr id="0" name=""/>
        <dsp:cNvSpPr/>
      </dsp:nvSpPr>
      <dsp:spPr>
        <a:xfrm>
          <a:off x="0" y="1689670"/>
          <a:ext cx="5043118" cy="674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62127-F2BB-4EE7-A9D5-1EC97E905790}">
      <dsp:nvSpPr>
        <dsp:cNvPr id="0" name=""/>
        <dsp:cNvSpPr/>
      </dsp:nvSpPr>
      <dsp:spPr>
        <a:xfrm>
          <a:off x="204066" y="1841456"/>
          <a:ext cx="371030" cy="3710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C1F53-2AD7-4854-8474-FD6E0CA6F11C}">
      <dsp:nvSpPr>
        <dsp:cNvPr id="0" name=""/>
        <dsp:cNvSpPr/>
      </dsp:nvSpPr>
      <dsp:spPr>
        <a:xfrm>
          <a:off x="779164" y="1689670"/>
          <a:ext cx="4263953" cy="67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95" tIns="71395" rIns="71395" bIns="71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Title: Best mobile phones under the price 30,000</a:t>
          </a:r>
          <a:endParaRPr lang="en-US" sz="1800" kern="1200"/>
        </a:p>
      </dsp:txBody>
      <dsp:txXfrm>
        <a:off x="779164" y="1689670"/>
        <a:ext cx="4263953" cy="674601"/>
      </dsp:txXfrm>
    </dsp:sp>
    <dsp:sp modelId="{53AF007D-4D68-41BE-BA24-148F0A0065D8}">
      <dsp:nvSpPr>
        <dsp:cNvPr id="0" name=""/>
        <dsp:cNvSpPr/>
      </dsp:nvSpPr>
      <dsp:spPr>
        <a:xfrm>
          <a:off x="0" y="2532922"/>
          <a:ext cx="5043118" cy="674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E9368-5DBF-43DF-91C1-1CB557921647}">
      <dsp:nvSpPr>
        <dsp:cNvPr id="0" name=""/>
        <dsp:cNvSpPr/>
      </dsp:nvSpPr>
      <dsp:spPr>
        <a:xfrm>
          <a:off x="204066" y="2684707"/>
          <a:ext cx="371030" cy="3710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1DE8F-9B4A-4901-A060-CD8670408A3E}">
      <dsp:nvSpPr>
        <dsp:cNvPr id="0" name=""/>
        <dsp:cNvSpPr/>
      </dsp:nvSpPr>
      <dsp:spPr>
        <a:xfrm>
          <a:off x="779164" y="2532922"/>
          <a:ext cx="4263953" cy="67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95" tIns="71395" rIns="71395" bIns="71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By: Prathima Koppula</a:t>
          </a:r>
          <a:endParaRPr lang="en-US" sz="1800" kern="1200"/>
        </a:p>
      </dsp:txBody>
      <dsp:txXfrm>
        <a:off x="779164" y="2532922"/>
        <a:ext cx="4263953" cy="674601"/>
      </dsp:txXfrm>
    </dsp:sp>
    <dsp:sp modelId="{9268841D-EA9B-406B-A3F8-50FB98D1B240}">
      <dsp:nvSpPr>
        <dsp:cNvPr id="0" name=""/>
        <dsp:cNvSpPr/>
      </dsp:nvSpPr>
      <dsp:spPr>
        <a:xfrm>
          <a:off x="0" y="3376174"/>
          <a:ext cx="5043118" cy="674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33B3D-5DC0-42EB-8F1C-AAC1624BE7DD}">
      <dsp:nvSpPr>
        <dsp:cNvPr id="0" name=""/>
        <dsp:cNvSpPr/>
      </dsp:nvSpPr>
      <dsp:spPr>
        <a:xfrm>
          <a:off x="204066" y="3527959"/>
          <a:ext cx="371030" cy="3710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32C72-C43C-4685-8B70-89E847B36CBB}">
      <dsp:nvSpPr>
        <dsp:cNvPr id="0" name=""/>
        <dsp:cNvSpPr/>
      </dsp:nvSpPr>
      <dsp:spPr>
        <a:xfrm>
          <a:off x="779164" y="3376174"/>
          <a:ext cx="4263953" cy="674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95" tIns="71395" rIns="71395" bIns="71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Batch:175</a:t>
          </a:r>
          <a:endParaRPr lang="en-US" sz="1800" kern="1200"/>
        </a:p>
      </dsp:txBody>
      <dsp:txXfrm>
        <a:off x="779164" y="3376174"/>
        <a:ext cx="4263953" cy="67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0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81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1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2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7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99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4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7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119E4-2332-4AC0-8528-71113F01D85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0F1440-76B5-4649-A7A7-86BC7C30B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f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lusos.blogspot.com/2016/01/e-para-quem-gosta-de-resumos.html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oblem-analysis-solution-449365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83B89-4223-DAFA-258C-9408EA3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643467"/>
            <a:ext cx="5523832" cy="137560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100" dirty="0">
                <a:solidFill>
                  <a:schemeClr val="bg1"/>
                </a:solidFill>
              </a:rPr>
              <a:t>	</a:t>
            </a:r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Phone Analysis</a:t>
            </a:r>
            <a:br>
              <a:rPr lang="en-IN" sz="3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BCDADB9-47D1-F91F-0581-F4CA07AAF0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754" y="2160589"/>
          <a:ext cx="5043118" cy="4053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magnifying glass&#10;&#10;Description automatically generated with medium confidence">
            <a:extLst>
              <a:ext uri="{FF2B5EF4-FFF2-40B4-BE49-F238E27FC236}">
                <a16:creationId xmlns:a16="http://schemas.microsoft.com/office/drawing/2014/main" id="{7A2969FA-33BE-5334-49B1-08A977C20E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214" b="-2"/>
          <a:stretch/>
        </p:blipFill>
        <p:spPr>
          <a:xfrm>
            <a:off x="6096001" y="1581762"/>
            <a:ext cx="5143500" cy="368196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87D7-73F6-A4EC-1CAD-A05F66D93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888" y="-86264"/>
            <a:ext cx="7673801" cy="1087656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Data Extraction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9D025-E7C1-4963-E7A5-7A22F273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28" y="1001392"/>
            <a:ext cx="11010872" cy="56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4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BFAB-CBC8-B00E-9549-94CAA62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230"/>
          </a:xfrm>
        </p:spPr>
        <p:txBody>
          <a:bodyPr/>
          <a:lstStyle/>
          <a:p>
            <a:pPr algn="ctr"/>
            <a:r>
              <a:rPr lang="en-IN" dirty="0"/>
              <a:t>Scraped Raw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305FF-31A7-426D-9DC0-1F4FD8CB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4" y="1675046"/>
            <a:ext cx="11463231" cy="41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holding cell phones">
            <a:extLst>
              <a:ext uri="{FF2B5EF4-FFF2-40B4-BE49-F238E27FC236}">
                <a16:creationId xmlns:a16="http://schemas.microsoft.com/office/drawing/2014/main" id="{346F34E6-A178-C0D2-52B5-4A9C74A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9091" r="1080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D54C-F9FB-2006-117E-088C7C7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871268"/>
            <a:ext cx="4368959" cy="385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	Step:4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Data  cleaning</a:t>
            </a:r>
          </a:p>
        </p:txBody>
      </p:sp>
    </p:spTree>
    <p:extLst>
      <p:ext uri="{BB962C8B-B14F-4D97-AF65-F5344CB8AC3E}">
        <p14:creationId xmlns:p14="http://schemas.microsoft.com/office/powerpoint/2010/main" val="164293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8168-6C22-393F-AAB0-B008FCF5B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26" y="293299"/>
            <a:ext cx="7766936" cy="902194"/>
          </a:xfrm>
        </p:spPr>
        <p:txBody>
          <a:bodyPr/>
          <a:lstStyle/>
          <a:p>
            <a:pPr algn="ctr"/>
            <a:r>
              <a:rPr lang="en-IN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44CEB-91DC-6546-1B91-71ECB6C7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622212"/>
            <a:ext cx="6192929" cy="413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21219-2930-C9A2-F6AD-9E76D03C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733" y="1515532"/>
            <a:ext cx="5211234" cy="48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1A6D-7252-17F6-14DA-7FB7D32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Clean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12EBA-1FD6-6B01-9650-4E8F993F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6" y="1270000"/>
            <a:ext cx="7509676" cy="52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9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86F60A-565A-A014-B64F-FEBC8AAB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1" y="243896"/>
            <a:ext cx="8367668" cy="299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948A0-E87A-D61F-6AD4-711F0FD3959F}"/>
              </a:ext>
            </a:extLst>
          </p:cNvPr>
          <p:cNvSpPr txBox="1"/>
          <p:nvPr/>
        </p:nvSpPr>
        <p:spPr>
          <a:xfrm>
            <a:off x="9824720" y="1168112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2EEEE-A971-7138-49E1-87C07FB9CC59}"/>
              </a:ext>
            </a:extLst>
          </p:cNvPr>
          <p:cNvSpPr txBox="1"/>
          <p:nvPr/>
        </p:nvSpPr>
        <p:spPr>
          <a:xfrm>
            <a:off x="9641840" y="442976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Clean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C34936-84B0-E0BD-5EE5-8F92319E9230}"/>
              </a:ext>
            </a:extLst>
          </p:cNvPr>
          <p:cNvSpPr/>
          <p:nvPr/>
        </p:nvSpPr>
        <p:spPr>
          <a:xfrm rot="10800000">
            <a:off x="9317295" y="1863305"/>
            <a:ext cx="1625600" cy="681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7ED1956-7A8C-37E2-6B57-02577100411D}"/>
              </a:ext>
            </a:extLst>
          </p:cNvPr>
          <p:cNvSpPr/>
          <p:nvPr/>
        </p:nvSpPr>
        <p:spPr>
          <a:xfrm rot="10800000">
            <a:off x="9011920" y="5056756"/>
            <a:ext cx="1625600" cy="68148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F834A4F-E0AD-86F0-6C6D-0EBC499B2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595" y="3238312"/>
            <a:ext cx="6810918" cy="3372881"/>
          </a:xfrm>
        </p:spPr>
      </p:pic>
    </p:spTree>
    <p:extLst>
      <p:ext uri="{BB962C8B-B14F-4D97-AF65-F5344CB8AC3E}">
        <p14:creationId xmlns:p14="http://schemas.microsoft.com/office/powerpoint/2010/main" val="202230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holding cell phones">
            <a:extLst>
              <a:ext uri="{FF2B5EF4-FFF2-40B4-BE49-F238E27FC236}">
                <a16:creationId xmlns:a16="http://schemas.microsoft.com/office/drawing/2014/main" id="{346F34E6-A178-C0D2-52B5-4A9C74A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9091" r="1080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D54C-F9FB-2006-117E-088C7C7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142" y="1678666"/>
            <a:ext cx="5926346" cy="23690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	Step:5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EDA</a:t>
            </a:r>
            <a:br>
              <a:rPr lang="en-US" sz="4800" dirty="0"/>
            </a:br>
            <a:r>
              <a:rPr lang="en-US" dirty="0"/>
              <a:t>{Exploratory Data Analysis} </a:t>
            </a:r>
          </a:p>
        </p:txBody>
      </p:sp>
    </p:spTree>
    <p:extLst>
      <p:ext uri="{BB962C8B-B14F-4D97-AF65-F5344CB8AC3E}">
        <p14:creationId xmlns:p14="http://schemas.microsoft.com/office/powerpoint/2010/main" val="26991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D9A7-9EE0-696D-9181-230EFB23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639" y="376687"/>
            <a:ext cx="5418666" cy="994913"/>
          </a:xfrm>
        </p:spPr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780388-868E-3A44-DC05-AE4E3F4BB5CA}"/>
              </a:ext>
            </a:extLst>
          </p:cNvPr>
          <p:cNvSpPr txBox="1">
            <a:spLocks/>
          </p:cNvSpPr>
          <p:nvPr/>
        </p:nvSpPr>
        <p:spPr>
          <a:xfrm>
            <a:off x="6096000" y="1371600"/>
            <a:ext cx="4028536" cy="4408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:</a:t>
            </a:r>
          </a:p>
          <a:p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Price, RAM and Price range are of type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and Display are of type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of the columns are of type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have two columns of float type, three columns of int type and 4 columns of object type</a:t>
            </a:r>
          </a:p>
          <a:p>
            <a:pPr algn="ctr"/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363565-0369-95F9-D5C3-C00544B9F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08" y="1209652"/>
            <a:ext cx="5418666" cy="4438695"/>
          </a:xfrm>
        </p:spPr>
      </p:pic>
    </p:spTree>
    <p:extLst>
      <p:ext uri="{BB962C8B-B14F-4D97-AF65-F5344CB8AC3E}">
        <p14:creationId xmlns:p14="http://schemas.microsoft.com/office/powerpoint/2010/main" val="304035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6E4-D74D-CB73-C74B-413A5EC9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132"/>
          </a:xfrm>
        </p:spPr>
        <p:txBody>
          <a:bodyPr/>
          <a:lstStyle/>
          <a:p>
            <a:pPr algn="ctr"/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B379-9220-E337-78BB-F7247409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0" y="1345938"/>
            <a:ext cx="3342640" cy="5166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Here we can see: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 Price the max price is 29,999 and min price is 1725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Max RAM provided is 8GB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Max ratings are not more than 4.5 and min ratings are 3.9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Max Display is 16.94 and min is 3.81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0F1C1-1468-4931-D35A-F9442130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1" y="1584960"/>
            <a:ext cx="7059836" cy="45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8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1375-8C24-F242-EA98-72F33271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02" y="177273"/>
            <a:ext cx="10876338" cy="1001873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dirty="0"/>
              <a:t>Top companies that provide mobile phones</a:t>
            </a:r>
            <a:br>
              <a:rPr lang="en-IN" sz="3200" dirty="0"/>
            </a:br>
            <a:r>
              <a:rPr lang="en-IN" sz="3200" dirty="0"/>
              <a:t> in given range</a:t>
            </a:r>
          </a:p>
        </p:txBody>
      </p:sp>
      <p:sp>
        <p:nvSpPr>
          <p:cNvPr id="1049" name="Isosceles Triangle 103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CB890B-39E8-9ABC-1F26-E68DA55A4D6B}"/>
              </a:ext>
            </a:extLst>
          </p:cNvPr>
          <p:cNvSpPr txBox="1">
            <a:spLocks/>
          </p:cNvSpPr>
          <p:nvPr/>
        </p:nvSpPr>
        <p:spPr>
          <a:xfrm>
            <a:off x="6949440" y="1179146"/>
            <a:ext cx="3342640" cy="5166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the most popular companies that provide the mobile phones in the given price range.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that Samsung and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realme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major providers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DF9550D-2841-21A1-7524-7B2260B75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5" y="1343719"/>
            <a:ext cx="6082665" cy="56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E6B125-34E2-2BCA-9B03-98B2FE7FEA2D}"/>
              </a:ext>
            </a:extLst>
          </p:cNvPr>
          <p:cNvSpPr/>
          <p:nvPr/>
        </p:nvSpPr>
        <p:spPr>
          <a:xfrm>
            <a:off x="424472" y="3762456"/>
            <a:ext cx="421299" cy="137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Desk with productivity items">
            <a:extLst>
              <a:ext uri="{FF2B5EF4-FFF2-40B4-BE49-F238E27FC236}">
                <a16:creationId xmlns:a16="http://schemas.microsoft.com/office/drawing/2014/main" id="{CAF9F016-8110-6B98-289F-BC750A9E3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71" r="3821" b="-2"/>
          <a:stretch/>
        </p:blipFill>
        <p:spPr>
          <a:xfrm>
            <a:off x="6096000" y="-1"/>
            <a:ext cx="609600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83B89-4223-DAFA-258C-9408EA3E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887369" cy="1426234"/>
          </a:xfrm>
        </p:spPr>
        <p:txBody>
          <a:bodyPr>
            <a:normAutofit/>
          </a:bodyPr>
          <a:lstStyle/>
          <a:p>
            <a:pPr algn="ctr"/>
            <a:r>
              <a:rPr lang="en-IN" sz="3300" dirty="0"/>
              <a:t>	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Steps involved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FF0A-0482-1D6F-22A9-7414F7E24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4463731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Data scraping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(Exploratory data analysis)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8879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E198-4D1D-8437-5582-46220C13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4160"/>
            <a:ext cx="8596668" cy="9149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Company with most satisfied customers with ratings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AFE95F-C6A4-9E84-23DC-7541B9F4F373}"/>
              </a:ext>
            </a:extLst>
          </p:cNvPr>
          <p:cNvSpPr txBox="1">
            <a:spLocks/>
          </p:cNvSpPr>
          <p:nvPr/>
        </p:nvSpPr>
        <p:spPr>
          <a:xfrm>
            <a:off x="7884160" y="1382912"/>
            <a:ext cx="3342640" cy="5166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the most each company’s ratings given by customers.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that 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realme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products are most liked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470B8-2BE8-2212-2EED-306EE447E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9" y="1466777"/>
            <a:ext cx="7200539" cy="51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7CDA-7058-6B14-1C23-3EE8D990A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36" y="345058"/>
            <a:ext cx="8445867" cy="715991"/>
          </a:xfrm>
        </p:spPr>
        <p:txBody>
          <a:bodyPr/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Factors like RAM size effecting the prices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25787E-EF15-7F4D-3C8A-B93050955C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52393" y="1550981"/>
            <a:ext cx="3458982" cy="4687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the most each products RAM size effecting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that  as the RAM size increases, product price also increases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32F64-C397-14DC-4B65-83E59F26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1309926"/>
            <a:ext cx="5061272" cy="49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95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2789-4E36-7C60-43EE-9C15B607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like Display size effecting the prices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DB402-3672-DD09-BD0A-72BDD686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94" y="1931171"/>
            <a:ext cx="6744434" cy="4560327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BE30C-A273-6749-B3D4-A39EF66E41D5}"/>
              </a:ext>
            </a:extLst>
          </p:cNvPr>
          <p:cNvSpPr txBox="1">
            <a:spLocks/>
          </p:cNvSpPr>
          <p:nvPr/>
        </p:nvSpPr>
        <p:spPr>
          <a:xfrm>
            <a:off x="6622230" y="1357966"/>
            <a:ext cx="4436834" cy="48185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that each products Display size effecting the price of the product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that  as the display size increases, product price also increases in some places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Black line is the Error bar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D5156"/>
                </a:solidFill>
                <a:latin typeface="arial" panose="020B0604020202020204" pitchFamily="34" charset="0"/>
              </a:rPr>
              <a:t>Error bar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 are graphical representations of the variability of data and used on graphs to indicate the error or uncertainty in a reported measurement.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199B-81C4-B699-BF18-8DBCDD04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range in which most of the phones are available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DFD7D-C0C5-577F-3BE2-D9353955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68" y="1930400"/>
            <a:ext cx="6104690" cy="4724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E18A4E-7FCD-D518-9525-9DC8F9088D03}"/>
              </a:ext>
            </a:extLst>
          </p:cNvPr>
          <p:cNvSpPr txBox="1">
            <a:spLocks/>
          </p:cNvSpPr>
          <p:nvPr/>
        </p:nvSpPr>
        <p:spPr>
          <a:xfrm>
            <a:off x="6952402" y="2732705"/>
            <a:ext cx="4436834" cy="48185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the most product prices are between 15000 and 20000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some outlier at 5000 and 30000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outlier is an observation that is numerically distant from the rest of the data. 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44E2A-896E-C066-717D-77AA4709CA26}"/>
              </a:ext>
            </a:extLst>
          </p:cNvPr>
          <p:cNvCxnSpPr>
            <a:cxnSpLocks/>
          </p:cNvCxnSpPr>
          <p:nvPr/>
        </p:nvCxnSpPr>
        <p:spPr>
          <a:xfrm>
            <a:off x="6245525" y="4364966"/>
            <a:ext cx="0" cy="474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55A822-D1A1-8372-F6F3-26798DA0987F}"/>
              </a:ext>
            </a:extLst>
          </p:cNvPr>
          <p:cNvCxnSpPr>
            <a:cxnSpLocks/>
          </p:cNvCxnSpPr>
          <p:nvPr/>
        </p:nvCxnSpPr>
        <p:spPr>
          <a:xfrm>
            <a:off x="1101814" y="4292600"/>
            <a:ext cx="0" cy="546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965B6B-0938-ED52-F1C1-82C530A66D6F}"/>
              </a:ext>
            </a:extLst>
          </p:cNvPr>
          <p:cNvSpPr txBox="1"/>
          <p:nvPr/>
        </p:nvSpPr>
        <p:spPr>
          <a:xfrm>
            <a:off x="905773" y="4839419"/>
            <a:ext cx="84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6B94D-AE08-1400-1B90-3CCE14AB8D1D}"/>
              </a:ext>
            </a:extLst>
          </p:cNvPr>
          <p:cNvSpPr txBox="1"/>
          <p:nvPr/>
        </p:nvSpPr>
        <p:spPr>
          <a:xfrm>
            <a:off x="5673308" y="4772647"/>
            <a:ext cx="84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45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64A9-6A6A-0761-5E75-E986077E9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90" y="739635"/>
            <a:ext cx="7766936" cy="485315"/>
          </a:xfrm>
        </p:spPr>
        <p:txBody>
          <a:bodyPr/>
          <a:lstStyle/>
          <a:p>
            <a:pPr algn="l"/>
            <a:r>
              <a:rPr lang="en-US" sz="3200" dirty="0" err="1"/>
              <a:t>Corelation</a:t>
            </a:r>
            <a:r>
              <a:rPr lang="en-US" sz="3200" dirty="0"/>
              <a:t> between all the factors to consider before buying a mobile phone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97647-E5EE-EC0E-C7A0-EF26620F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1" y="1710268"/>
            <a:ext cx="6814172" cy="45656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AE5C0-1E7F-5504-328D-48D873B57D51}"/>
              </a:ext>
            </a:extLst>
          </p:cNvPr>
          <p:cNvSpPr txBox="1">
            <a:spLocks/>
          </p:cNvSpPr>
          <p:nvPr/>
        </p:nvSpPr>
        <p:spPr>
          <a:xfrm>
            <a:off x="7337063" y="1583799"/>
            <a:ext cx="4436834" cy="48185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32629"/>
                </a:solidFill>
                <a:effectLst/>
                <a:latin typeface="-apple-system"/>
              </a:rPr>
              <a:t>Correlation Heat map is a two dimensional plot of the amount of correlation (measure of dependence) between variables represented by colors. The varying intensity of color represents the measure of correlation. 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outlier is an observation that is numerically distant from the rest of the data. 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given map we can see that RAM is directly proportional to Price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is proportional to Ratings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8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1246-3595-7123-3329-A5190815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854" y="71120"/>
            <a:ext cx="2888826" cy="467360"/>
          </a:xfrm>
        </p:spPr>
        <p:txBody>
          <a:bodyPr>
            <a:normAutofit fontScale="90000"/>
          </a:bodyPr>
          <a:lstStyle/>
          <a:p>
            <a:r>
              <a:rPr lang="en-IN" dirty="0"/>
              <a:t>Pair plots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74A2D3-1CD6-64E3-CD27-C6255B7A8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4" y="772160"/>
            <a:ext cx="10976186" cy="60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86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753CB-6E27-581E-11B3-542D73E9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983" y="82287"/>
            <a:ext cx="3737268" cy="734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6CEA6-A64A-E038-712A-1F9D7A9E3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397" y="816638"/>
            <a:ext cx="6524443" cy="584130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above visualization, my analysis is to provide customers with some valuable information about best products available with good ratings and with Price constraint of below 30,000.</a:t>
            </a:r>
          </a:p>
          <a:p>
            <a:pPr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Here we found out bout the following  </a:t>
            </a: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mobile companies available in market to provide products in given price range are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Samsung</a:t>
            </a: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with most satisfied customers with ratings 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 like 'RAM’ effecting the prices- as RAM size increase, prices also increase</a:t>
            </a: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Factors like 'Display' effecting the prices- as display increase so does price and ratings</a:t>
            </a: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Price range in which most of the mobile phones available are 15,000 to 22,000</a:t>
            </a:r>
          </a:p>
          <a:p>
            <a:pPr marL="285750" indent="-285750" algn="l">
              <a:lnSpc>
                <a:spcPct val="90000"/>
              </a:lnSpc>
              <a:buClr>
                <a:srgbClr val="0070C0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between all the factors to consider before buying a mobile phone can be observed.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Above is the information which customers can consider before buying a mobile phone in his budget range</a:t>
            </a:r>
          </a:p>
        </p:txBody>
      </p:sp>
      <p:pic>
        <p:nvPicPr>
          <p:cNvPr id="5" name="Picture 4" descr="A person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21DAEE79-8CCB-B69D-022D-7179EAC74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48" r="8785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2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1E0BA-411C-1D7F-E801-39C74E31EAAD}"/>
              </a:ext>
            </a:extLst>
          </p:cNvPr>
          <p:cNvSpPr txBox="1"/>
          <p:nvPr/>
        </p:nvSpPr>
        <p:spPr>
          <a:xfrm>
            <a:off x="9665347" y="6657945"/>
            <a:ext cx="25266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profslusos.blogspot.com/2016/01/e-para-quem-gosta-de-resumo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5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9" name="Group 8198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00" name="Straight Connector 8199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Straight Connector 8200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02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12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4" name="Isosceles Triangle 8203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5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6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7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8" name="Isosceles Triangle 8207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09" name="Isosceles Triangle 8208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211" name="Rectangle 8210">
            <a:extLst>
              <a:ext uri="{FF2B5EF4-FFF2-40B4-BE49-F238E27FC236}">
                <a16:creationId xmlns:a16="http://schemas.microsoft.com/office/drawing/2014/main" id="{377F545A-A4BF-4D23-B82E-2D33535D6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7,851 Technology Thanking Images, Stock Photos &amp; Vectors | Shutterstock">
            <a:extLst>
              <a:ext uri="{FF2B5EF4-FFF2-40B4-BE49-F238E27FC236}">
                <a16:creationId xmlns:a16="http://schemas.microsoft.com/office/drawing/2014/main" id="{B9A9297B-058D-67DA-366A-E4E1FA6C2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0" b="4978"/>
          <a:stretch/>
        </p:blipFill>
        <p:spPr bwMode="auto">
          <a:xfrm>
            <a:off x="179420" y="406400"/>
            <a:ext cx="11677299" cy="596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2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679D-CB2F-7FCB-A5FC-0A3041C0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47" y="0"/>
            <a:ext cx="9193844" cy="1052423"/>
          </a:xfrm>
        </p:spPr>
        <p:txBody>
          <a:bodyPr/>
          <a:lstStyle/>
          <a:p>
            <a:r>
              <a:rPr lang="en-IN" dirty="0"/>
              <a:t>Libraries used in this project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668319-CEFA-C38C-4115-53829386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84540"/>
              </p:ext>
            </p:extLst>
          </p:nvPr>
        </p:nvGraphicFramePr>
        <p:xfrm>
          <a:off x="672060" y="1394204"/>
          <a:ext cx="2917647" cy="235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647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71971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67805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 is easy to use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analysis and manipulation tool, built on top of the Python programming language.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9D1833C-9CC3-C948-4EAC-D13201E98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49665"/>
              </p:ext>
            </p:extLst>
          </p:nvPr>
        </p:nvGraphicFramePr>
        <p:xfrm>
          <a:off x="672061" y="3904124"/>
          <a:ext cx="2935699" cy="244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699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37406">
                <a:tc>
                  <a:txBody>
                    <a:bodyPr/>
                    <a:lstStyle/>
                    <a:p>
                      <a:r>
                        <a:rPr lang="en-IN" dirty="0"/>
                        <a:t>Matplotlib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80751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Matplotlib is a comprehensive library for creating static, animated, and interactive visualizations in Python.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8F32C93E-1F88-907D-C0F3-A47AC2095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92706"/>
              </p:ext>
            </p:extLst>
          </p:nvPr>
        </p:nvGraphicFramePr>
        <p:xfrm>
          <a:off x="3836517" y="3911318"/>
          <a:ext cx="2935698" cy="234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698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69914">
                <a:tc>
                  <a:txBody>
                    <a:bodyPr/>
                    <a:lstStyle/>
                    <a:p>
                      <a:r>
                        <a:rPr lang="en-IN" dirty="0"/>
                        <a:t>Beautiful Soup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672919">
                <a:tc>
                  <a:txBody>
                    <a:bodyPr/>
                    <a:lstStyle/>
                    <a:p>
                      <a:r>
                        <a:rPr lang="en-IN" dirty="0"/>
                        <a:t>Beautiful Soup is a Python package for parsing HTML and XLM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646097AF-4371-5A38-1365-5E313CA21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1916"/>
              </p:ext>
            </p:extLst>
          </p:nvPr>
        </p:nvGraphicFramePr>
        <p:xfrm>
          <a:off x="7000972" y="3910521"/>
          <a:ext cx="3164138" cy="224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38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40542">
                <a:tc>
                  <a:txBody>
                    <a:bodyPr/>
                    <a:lstStyle/>
                    <a:p>
                      <a:r>
                        <a:rPr lang="en-IN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5995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requests module allows you to send HTTP requests using Python.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6BD9B5F9-6E7B-AF25-8E48-F96913B5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3469"/>
              </p:ext>
            </p:extLst>
          </p:nvPr>
        </p:nvGraphicFramePr>
        <p:xfrm>
          <a:off x="3836517" y="1418739"/>
          <a:ext cx="2917647" cy="234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647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06270">
                <a:tc>
                  <a:txBody>
                    <a:bodyPr/>
                    <a:lstStyle/>
                    <a:p>
                      <a:r>
                        <a:rPr lang="en-IN" dirty="0" err="1"/>
                        <a:t>Numpy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71922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 is a Python library that provides a multidimensional array object, mathematical and basic statistical operations.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5B9C140A-02AB-EFAF-D6F1-75855309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4518"/>
              </p:ext>
            </p:extLst>
          </p:nvPr>
        </p:nvGraphicFramePr>
        <p:xfrm>
          <a:off x="7000974" y="1418739"/>
          <a:ext cx="3164138" cy="234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38">
                  <a:extLst>
                    <a:ext uri="{9D8B030D-6E8A-4147-A177-3AD203B41FA5}">
                      <a16:colId xmlns:a16="http://schemas.microsoft.com/office/drawing/2014/main" val="2111603697"/>
                    </a:ext>
                  </a:extLst>
                </a:gridCol>
              </a:tblGrid>
              <a:tr h="606270">
                <a:tc>
                  <a:txBody>
                    <a:bodyPr/>
                    <a:lstStyle/>
                    <a:p>
                      <a:r>
                        <a:rPr lang="en-IN" dirty="0"/>
                        <a:t>Seaborn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71066"/>
                  </a:ext>
                </a:extLst>
              </a:tr>
              <a:tr h="171922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Seaborn is a visualization library based on matplotlib. It provides a high-level interface for drawing and informative statistical graphics.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68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8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group of people holding cell phones">
            <a:extLst>
              <a:ext uri="{FF2B5EF4-FFF2-40B4-BE49-F238E27FC236}">
                <a16:creationId xmlns:a16="http://schemas.microsoft.com/office/drawing/2014/main" id="{346F34E6-A178-C0D2-52B5-4A9C74A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9091" r="1080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D54C-F9FB-2006-117E-088C7C7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	Step:1</a:t>
            </a:r>
            <a:br>
              <a:rPr lang="en-US" sz="4800" dirty="0"/>
            </a:br>
            <a:r>
              <a:rPr lang="en-US" sz="4800" dirty="0"/>
              <a:t>    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432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9EBA54-2E7A-F401-E3C4-4AB45352B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4" r="18335" b="1"/>
          <a:stretch/>
        </p:blipFill>
        <p:spPr>
          <a:xfrm>
            <a:off x="258391" y="1356852"/>
            <a:ext cx="4835648" cy="42475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2365-5056-0A5C-9698-A3F6355F8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099" y="434029"/>
            <a:ext cx="6082997" cy="3317938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phones are used for a variety of purposes, such as keeping in touch with family members, for conducting business, and in order to have access to a telephone in the event of an emergency.</a:t>
            </a:r>
          </a:p>
          <a:p>
            <a:pPr>
              <a:lnSpc>
                <a:spcPct val="90000"/>
              </a:lnSpc>
            </a:pPr>
            <a:r>
              <a:rPr lang="en-US" sz="240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 is the second largest smartphone market in the world, and it is still growing at almost 30% annually. Today, you can get smartphones at price points ranging from Rs.5,000 all the way up to Rs.  90,000. The sheer number of choices can often leave you confused. Hence, making a decision then becomes an exercise involving spending hours on the internet, researching various features and offers.</a:t>
            </a:r>
            <a:endParaRPr lang="en-IN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5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0F124-0028-D8B6-CF92-4EC09815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129" y="182596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All about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09D1-9669-4C3A-9532-4DFA788EC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675" y="1122270"/>
            <a:ext cx="4824040" cy="544243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 first I used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BeautifulSoup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library to scrape data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this project I used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Filpkart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website as our source URL to scrap data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scrape all the relevant data and convert it into a Data frame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data frame is created, I saved it into a CSV file. This is Raw data we have.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this CSV file we read the data to work on it .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this data is raw data, we need to clean the data by handling the null values and duplicate values. This can be done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Panda libraries.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Filtered the data according to my requirement.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now have the clean and filtered data to use for visualization.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visualization I used EDA(Exploratory data analysis)</a:t>
            </a: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44AE77-8BA8-B244-E77B-98706896A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6" r="18162" b="-1"/>
          <a:stretch/>
        </p:blipFill>
        <p:spPr>
          <a:xfrm>
            <a:off x="6204403" y="367302"/>
            <a:ext cx="5874444" cy="61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holding cell phones">
            <a:extLst>
              <a:ext uri="{FF2B5EF4-FFF2-40B4-BE49-F238E27FC236}">
                <a16:creationId xmlns:a16="http://schemas.microsoft.com/office/drawing/2014/main" id="{346F34E6-A178-C0D2-52B5-4A9C74A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9091" r="1080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D54C-F9FB-2006-117E-088C7C7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86" y="1837427"/>
            <a:ext cx="4088190" cy="3340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	Step:2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321586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D367-D268-86C8-11AF-7AA184B3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10" y="293298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4771-C17D-73B1-1FB1-3FBABA28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270000"/>
            <a:ext cx="7701281" cy="529470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Here my aim is, by using Web scraping with Python to find out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best mobile company available in market to provide products in given price range.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Company with most satisfied customers with good ratings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Factors like 'RAM' and 'Display' effecting the prices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 range in which most of the mobile phones available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Correlation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between all the factors to consider before buying a mobile phone</a:t>
            </a: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0555A5D-B788-0C3C-2011-46AC85DC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88960" y="1614098"/>
            <a:ext cx="3891065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6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holding cell phones">
            <a:extLst>
              <a:ext uri="{FF2B5EF4-FFF2-40B4-BE49-F238E27FC236}">
                <a16:creationId xmlns:a16="http://schemas.microsoft.com/office/drawing/2014/main" id="{346F34E6-A178-C0D2-52B5-4A9C74A4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9" t="9091" r="10804" b="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3D54C-F9FB-2006-117E-088C7C7F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	Step:3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Data scraping </a:t>
            </a:r>
          </a:p>
        </p:txBody>
      </p:sp>
    </p:spTree>
    <p:extLst>
      <p:ext uri="{BB962C8B-B14F-4D97-AF65-F5344CB8AC3E}">
        <p14:creationId xmlns:p14="http://schemas.microsoft.com/office/powerpoint/2010/main" val="16336892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1111</Words>
  <Application>Microsoft Office PowerPoint</Application>
  <PresentationFormat>Widescreen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arial</vt:lpstr>
      <vt:lpstr>Trebuchet MS</vt:lpstr>
      <vt:lpstr>Wingdings</vt:lpstr>
      <vt:lpstr>Wingdings 3</vt:lpstr>
      <vt:lpstr>Facet</vt:lpstr>
      <vt:lpstr> Mobile Phone Analysis </vt:lpstr>
      <vt:lpstr>  Steps involved in the Project</vt:lpstr>
      <vt:lpstr>Libraries used in this project</vt:lpstr>
      <vt:lpstr> Step:1     Introduction</vt:lpstr>
      <vt:lpstr>PowerPoint Presentation</vt:lpstr>
      <vt:lpstr>All about this project</vt:lpstr>
      <vt:lpstr> Step:2  Problem Statements</vt:lpstr>
      <vt:lpstr>Problem Statements</vt:lpstr>
      <vt:lpstr> Step:3   Data scraping </vt:lpstr>
      <vt:lpstr>Data Extraction </vt:lpstr>
      <vt:lpstr>Scraped Raw Data</vt:lpstr>
      <vt:lpstr> Step:4  Data  cleaning</vt:lpstr>
      <vt:lpstr>Data cleaning</vt:lpstr>
      <vt:lpstr>Clean Data</vt:lpstr>
      <vt:lpstr>PowerPoint Presentation</vt:lpstr>
      <vt:lpstr> Step:5   EDA {Exploratory Data Analysis} </vt:lpstr>
      <vt:lpstr>Insights</vt:lpstr>
      <vt:lpstr>Insights</vt:lpstr>
      <vt:lpstr>Top companies that provide mobile phones  in given range</vt:lpstr>
      <vt:lpstr>Company with most satisfied customers with ratings</vt:lpstr>
      <vt:lpstr>Factors like RAM size effecting the prices</vt:lpstr>
      <vt:lpstr>Factors like Display size effecting the prices</vt:lpstr>
      <vt:lpstr>Price range in which most of the phones are available</vt:lpstr>
      <vt:lpstr>Corelation between all the factors to consider before buying a mobile phone</vt:lpstr>
      <vt:lpstr>Pair plots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Prathima k</dc:creator>
  <cp:lastModifiedBy>Prathima k</cp:lastModifiedBy>
  <cp:revision>1</cp:revision>
  <dcterms:created xsi:type="dcterms:W3CDTF">2022-10-10T13:44:44Z</dcterms:created>
  <dcterms:modified xsi:type="dcterms:W3CDTF">2022-10-14T10:27:19Z</dcterms:modified>
</cp:coreProperties>
</file>