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lice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594609"/>
            <a:ext cx="6226247" cy="8692391"/>
          </a:xfrm>
          <a:custGeom>
            <a:avLst/>
            <a:gdLst/>
            <a:ahLst/>
            <a:cxnLst/>
            <a:rect r="r" b="b" t="t" l="l"/>
            <a:pathLst>
              <a:path h="8692391" w="6226247">
                <a:moveTo>
                  <a:pt x="0" y="0"/>
                </a:moveTo>
                <a:lnTo>
                  <a:pt x="6226247" y="0"/>
                </a:lnTo>
                <a:lnTo>
                  <a:pt x="6226247" y="8692391"/>
                </a:lnTo>
                <a:lnTo>
                  <a:pt x="0" y="86923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2239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1627281" y="-180562"/>
            <a:ext cx="6480157" cy="6841281"/>
          </a:xfrm>
          <a:custGeom>
            <a:avLst/>
            <a:gdLst/>
            <a:ahLst/>
            <a:cxnLst/>
            <a:rect r="r" b="b" t="t" l="l"/>
            <a:pathLst>
              <a:path h="6841281" w="6480157">
                <a:moveTo>
                  <a:pt x="6480157" y="0"/>
                </a:moveTo>
                <a:lnTo>
                  <a:pt x="0" y="0"/>
                </a:lnTo>
                <a:lnTo>
                  <a:pt x="0" y="6841281"/>
                </a:lnTo>
                <a:lnTo>
                  <a:pt x="6480157" y="6841281"/>
                </a:lnTo>
                <a:lnTo>
                  <a:pt x="6480157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515216" y="7514216"/>
            <a:ext cx="1901779" cy="3643790"/>
          </a:xfrm>
          <a:custGeom>
            <a:avLst/>
            <a:gdLst/>
            <a:ahLst/>
            <a:cxnLst/>
            <a:rect r="r" b="b" t="t" l="l"/>
            <a:pathLst>
              <a:path h="3643790" w="1901779">
                <a:moveTo>
                  <a:pt x="0" y="0"/>
                </a:moveTo>
                <a:lnTo>
                  <a:pt x="1901779" y="0"/>
                </a:lnTo>
                <a:lnTo>
                  <a:pt x="1901779" y="3643789"/>
                </a:lnTo>
                <a:lnTo>
                  <a:pt x="0" y="3643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3597" y="0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726721"/>
                </a:moveTo>
                <a:lnTo>
                  <a:pt x="2050206" y="726721"/>
                </a:lnTo>
                <a:lnTo>
                  <a:pt x="2050206" y="0"/>
                </a:lnTo>
                <a:lnTo>
                  <a:pt x="0" y="0"/>
                </a:lnTo>
                <a:lnTo>
                  <a:pt x="0" y="726721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28425" y="3315627"/>
            <a:ext cx="11491011" cy="262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3"/>
              </a:lnSpc>
            </a:pPr>
            <a:r>
              <a:rPr lang="en-US" sz="15266">
                <a:solidFill>
                  <a:srgbClr val="434634"/>
                </a:solidFill>
                <a:latin typeface="Alice"/>
                <a:ea typeface="Alice"/>
                <a:cs typeface="Alice"/>
                <a:sym typeface="Alice"/>
              </a:rPr>
              <a:t>Presentation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57400"/>
            <a:ext cx="7795193" cy="8229600"/>
          </a:xfrm>
          <a:custGeom>
            <a:avLst/>
            <a:gdLst/>
            <a:ahLst/>
            <a:cxnLst/>
            <a:rect r="r" b="b" t="t" l="l"/>
            <a:pathLst>
              <a:path h="8229600" w="7795193">
                <a:moveTo>
                  <a:pt x="0" y="0"/>
                </a:moveTo>
                <a:lnTo>
                  <a:pt x="7795193" y="0"/>
                </a:lnTo>
                <a:lnTo>
                  <a:pt x="77951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2278703" y="-162903"/>
            <a:ext cx="5846395" cy="6172200"/>
          </a:xfrm>
          <a:custGeom>
            <a:avLst/>
            <a:gdLst/>
            <a:ahLst/>
            <a:cxnLst/>
            <a:rect r="r" b="b" t="t" l="l"/>
            <a:pathLst>
              <a:path h="6172200" w="5846395">
                <a:moveTo>
                  <a:pt x="5846394" y="0"/>
                </a:moveTo>
                <a:lnTo>
                  <a:pt x="0" y="0"/>
                </a:lnTo>
                <a:lnTo>
                  <a:pt x="0" y="6172200"/>
                </a:lnTo>
                <a:lnTo>
                  <a:pt x="5846394" y="6172200"/>
                </a:lnTo>
                <a:lnTo>
                  <a:pt x="584639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515216" y="7514216"/>
            <a:ext cx="1901779" cy="3643790"/>
          </a:xfrm>
          <a:custGeom>
            <a:avLst/>
            <a:gdLst/>
            <a:ahLst/>
            <a:cxnLst/>
            <a:rect r="r" b="b" t="t" l="l"/>
            <a:pathLst>
              <a:path h="3643790" w="1901779">
                <a:moveTo>
                  <a:pt x="0" y="0"/>
                </a:moveTo>
                <a:lnTo>
                  <a:pt x="1901779" y="0"/>
                </a:lnTo>
                <a:lnTo>
                  <a:pt x="1901779" y="3643789"/>
                </a:lnTo>
                <a:lnTo>
                  <a:pt x="0" y="3643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3597" y="0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726721"/>
                </a:moveTo>
                <a:lnTo>
                  <a:pt x="2050206" y="726721"/>
                </a:lnTo>
                <a:lnTo>
                  <a:pt x="2050206" y="0"/>
                </a:lnTo>
                <a:lnTo>
                  <a:pt x="0" y="0"/>
                </a:lnTo>
                <a:lnTo>
                  <a:pt x="0" y="726721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17490" y="1598423"/>
            <a:ext cx="12961090" cy="1324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5"/>
              </a:lnSpc>
              <a:spcBef>
                <a:spcPct val="0"/>
              </a:spcBef>
            </a:pPr>
            <a:r>
              <a:rPr lang="en-US" sz="775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TOOLS</a:t>
            </a:r>
            <a:r>
              <a:rPr lang="en-US" sz="775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&amp; TECHNOLOGIES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22639" y="4349774"/>
            <a:ext cx="8750792" cy="386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HTML-TAG &amp; STRUCTURES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CSS-ST</a:t>
            </a:r>
            <a:r>
              <a:rPr lang="en-US" sz="54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YLING PROPERTY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JS-INTERACTIVITY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EDITOR-CODEPEN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28625" y="3225899"/>
            <a:ext cx="5781405" cy="7061101"/>
          </a:xfrm>
          <a:custGeom>
            <a:avLst/>
            <a:gdLst/>
            <a:ahLst/>
            <a:cxnLst/>
            <a:rect r="r" b="b" t="t" l="l"/>
            <a:pathLst>
              <a:path h="7061101" w="5781405">
                <a:moveTo>
                  <a:pt x="0" y="0"/>
                </a:moveTo>
                <a:lnTo>
                  <a:pt x="5781405" y="0"/>
                </a:lnTo>
                <a:lnTo>
                  <a:pt x="5781405" y="7061101"/>
                </a:lnTo>
                <a:lnTo>
                  <a:pt x="0" y="70611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843" t="0" r="-7843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2278703" y="-162903"/>
            <a:ext cx="5846395" cy="6172200"/>
          </a:xfrm>
          <a:custGeom>
            <a:avLst/>
            <a:gdLst/>
            <a:ahLst/>
            <a:cxnLst/>
            <a:rect r="r" b="b" t="t" l="l"/>
            <a:pathLst>
              <a:path h="6172200" w="5846395">
                <a:moveTo>
                  <a:pt x="5846394" y="0"/>
                </a:moveTo>
                <a:lnTo>
                  <a:pt x="0" y="0"/>
                </a:lnTo>
                <a:lnTo>
                  <a:pt x="0" y="6172200"/>
                </a:lnTo>
                <a:lnTo>
                  <a:pt x="5846394" y="6172200"/>
                </a:lnTo>
                <a:lnTo>
                  <a:pt x="584639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515216" y="7514216"/>
            <a:ext cx="1901779" cy="3643790"/>
          </a:xfrm>
          <a:custGeom>
            <a:avLst/>
            <a:gdLst/>
            <a:ahLst/>
            <a:cxnLst/>
            <a:rect r="r" b="b" t="t" l="l"/>
            <a:pathLst>
              <a:path h="3643790" w="1901779">
                <a:moveTo>
                  <a:pt x="0" y="0"/>
                </a:moveTo>
                <a:lnTo>
                  <a:pt x="1901779" y="0"/>
                </a:lnTo>
                <a:lnTo>
                  <a:pt x="1901779" y="3643789"/>
                </a:lnTo>
                <a:lnTo>
                  <a:pt x="0" y="3643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3597" y="0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726721"/>
                </a:moveTo>
                <a:lnTo>
                  <a:pt x="2050206" y="726721"/>
                </a:lnTo>
                <a:lnTo>
                  <a:pt x="2050206" y="0"/>
                </a:lnTo>
                <a:lnTo>
                  <a:pt x="0" y="0"/>
                </a:lnTo>
                <a:lnTo>
                  <a:pt x="0" y="726721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31421" y="737163"/>
            <a:ext cx="12412789" cy="279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82"/>
              </a:lnSpc>
              <a:spcBef>
                <a:spcPct val="0"/>
              </a:spcBef>
            </a:pPr>
            <a:r>
              <a:rPr lang="en-US" sz="798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PORTFOLIO</a:t>
            </a:r>
            <a:r>
              <a:rPr lang="en-US" sz="798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DESIGN &amp;</a:t>
            </a:r>
          </a:p>
          <a:p>
            <a:pPr algn="ctr">
              <a:lnSpc>
                <a:spcPts val="11182"/>
              </a:lnSpc>
              <a:spcBef>
                <a:spcPct val="0"/>
              </a:spcBef>
            </a:pPr>
            <a:r>
              <a:rPr lang="en-US" sz="798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69741" y="3528987"/>
            <a:ext cx="6331533" cy="675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6"/>
              </a:lnSpc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PORTFOLIO DESIGN &amp;</a:t>
            </a:r>
          </a:p>
          <a:p>
            <a:pPr algn="ctr">
              <a:lnSpc>
                <a:spcPts val="6686"/>
              </a:lnSpc>
              <a:spcBef>
                <a:spcPct val="0"/>
              </a:spcBef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LA</a:t>
            </a: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YOUT</a:t>
            </a:r>
          </a:p>
          <a:p>
            <a:pPr algn="ctr">
              <a:lnSpc>
                <a:spcPts val="6686"/>
              </a:lnSpc>
              <a:spcBef>
                <a:spcPct val="0"/>
              </a:spcBef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ABOUT ME</a:t>
            </a:r>
          </a:p>
          <a:p>
            <a:pPr algn="ctr">
              <a:lnSpc>
                <a:spcPts val="6686"/>
              </a:lnSpc>
              <a:spcBef>
                <a:spcPct val="0"/>
              </a:spcBef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ACHIEVEMENT</a:t>
            </a:r>
          </a:p>
          <a:p>
            <a:pPr algn="ctr">
              <a:lnSpc>
                <a:spcPts val="6686"/>
              </a:lnSpc>
              <a:spcBef>
                <a:spcPct val="0"/>
              </a:spcBef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CONTACT</a:t>
            </a:r>
          </a:p>
          <a:p>
            <a:pPr algn="ctr">
              <a:lnSpc>
                <a:spcPts val="6686"/>
              </a:lnSpc>
              <a:spcBef>
                <a:spcPct val="0"/>
              </a:spcBef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SKILLS</a:t>
            </a:r>
          </a:p>
          <a:p>
            <a:pPr algn="ctr">
              <a:lnSpc>
                <a:spcPts val="6686"/>
              </a:lnSpc>
              <a:spcBef>
                <a:spcPct val="0"/>
              </a:spcBef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INTERACTIVITY</a:t>
            </a:r>
          </a:p>
          <a:p>
            <a:pPr algn="ctr">
              <a:lnSpc>
                <a:spcPts val="6686"/>
              </a:lnSpc>
              <a:spcBef>
                <a:spcPct val="0"/>
              </a:spcBef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WORKING (MOBILE)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57400"/>
            <a:ext cx="7795193" cy="8229600"/>
          </a:xfrm>
          <a:custGeom>
            <a:avLst/>
            <a:gdLst/>
            <a:ahLst/>
            <a:cxnLst/>
            <a:rect r="r" b="b" t="t" l="l"/>
            <a:pathLst>
              <a:path h="8229600" w="7795193">
                <a:moveTo>
                  <a:pt x="0" y="0"/>
                </a:moveTo>
                <a:lnTo>
                  <a:pt x="7795193" y="0"/>
                </a:lnTo>
                <a:lnTo>
                  <a:pt x="77951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3336066" y="-134239"/>
            <a:ext cx="4817695" cy="5086173"/>
          </a:xfrm>
          <a:custGeom>
            <a:avLst/>
            <a:gdLst/>
            <a:ahLst/>
            <a:cxnLst/>
            <a:rect r="r" b="b" t="t" l="l"/>
            <a:pathLst>
              <a:path h="5086173" w="4817695">
                <a:moveTo>
                  <a:pt x="4817695" y="0"/>
                </a:moveTo>
                <a:lnTo>
                  <a:pt x="0" y="0"/>
                </a:lnTo>
                <a:lnTo>
                  <a:pt x="0" y="5086173"/>
                </a:lnTo>
                <a:lnTo>
                  <a:pt x="4817695" y="5086173"/>
                </a:lnTo>
                <a:lnTo>
                  <a:pt x="481769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515216" y="7514216"/>
            <a:ext cx="1901779" cy="3643790"/>
          </a:xfrm>
          <a:custGeom>
            <a:avLst/>
            <a:gdLst/>
            <a:ahLst/>
            <a:cxnLst/>
            <a:rect r="r" b="b" t="t" l="l"/>
            <a:pathLst>
              <a:path h="3643790" w="1901779">
                <a:moveTo>
                  <a:pt x="0" y="0"/>
                </a:moveTo>
                <a:lnTo>
                  <a:pt x="1901779" y="0"/>
                </a:lnTo>
                <a:lnTo>
                  <a:pt x="1901779" y="3643789"/>
                </a:lnTo>
                <a:lnTo>
                  <a:pt x="0" y="3643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3597" y="0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726721"/>
                </a:moveTo>
                <a:lnTo>
                  <a:pt x="2050206" y="726721"/>
                </a:lnTo>
                <a:lnTo>
                  <a:pt x="2050206" y="0"/>
                </a:lnTo>
                <a:lnTo>
                  <a:pt x="0" y="0"/>
                </a:lnTo>
                <a:lnTo>
                  <a:pt x="0" y="726721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66971" y="182385"/>
            <a:ext cx="14554059" cy="315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01"/>
              </a:lnSpc>
              <a:spcBef>
                <a:spcPct val="0"/>
              </a:spcBef>
            </a:pPr>
            <a:r>
              <a:rPr lang="en-US" sz="907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FEATURES</a:t>
            </a:r>
            <a:r>
              <a:rPr lang="en-US" sz="907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&amp; FUNCTIONALIT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89022" y="4116306"/>
            <a:ext cx="10355189" cy="3364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6"/>
              </a:lnSpc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NAVIGATION BAR</a:t>
            </a:r>
          </a:p>
          <a:p>
            <a:pPr algn="ctr">
              <a:lnSpc>
                <a:spcPts val="6686"/>
              </a:lnSpc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RESPONSIVE DESIGN FOR ALL DEVIC</a:t>
            </a:r>
          </a:p>
          <a:p>
            <a:pPr algn="ctr">
              <a:lnSpc>
                <a:spcPts val="6686"/>
              </a:lnSpc>
              <a:spcBef>
                <a:spcPct val="0"/>
              </a:spcBef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INTERACTIVE</a:t>
            </a: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ELEMENTS</a:t>
            </a:r>
          </a:p>
          <a:p>
            <a:pPr algn="ctr">
              <a:lnSpc>
                <a:spcPts val="6686"/>
              </a:lnSpc>
              <a:spcBef>
                <a:spcPct val="0"/>
              </a:spcBef>
            </a:pPr>
            <a:r>
              <a:rPr lang="en-US" sz="477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SMOOTH SCROLLING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440594"/>
            <a:ext cx="6820794" cy="7200900"/>
          </a:xfrm>
          <a:custGeom>
            <a:avLst/>
            <a:gdLst/>
            <a:ahLst/>
            <a:cxnLst/>
            <a:rect r="r" b="b" t="t" l="l"/>
            <a:pathLst>
              <a:path h="7200900" w="6820794">
                <a:moveTo>
                  <a:pt x="0" y="0"/>
                </a:moveTo>
                <a:lnTo>
                  <a:pt x="6820794" y="0"/>
                </a:lnTo>
                <a:lnTo>
                  <a:pt x="6820794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3025672" y="-118828"/>
            <a:ext cx="5119674" cy="5404981"/>
          </a:xfrm>
          <a:custGeom>
            <a:avLst/>
            <a:gdLst/>
            <a:ahLst/>
            <a:cxnLst/>
            <a:rect r="r" b="b" t="t" l="l"/>
            <a:pathLst>
              <a:path h="5404981" w="5119674">
                <a:moveTo>
                  <a:pt x="5119675" y="0"/>
                </a:moveTo>
                <a:lnTo>
                  <a:pt x="0" y="0"/>
                </a:lnTo>
                <a:lnTo>
                  <a:pt x="0" y="5404981"/>
                </a:lnTo>
                <a:lnTo>
                  <a:pt x="5119675" y="5404981"/>
                </a:lnTo>
                <a:lnTo>
                  <a:pt x="511967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515216" y="7514216"/>
            <a:ext cx="1901779" cy="3643790"/>
          </a:xfrm>
          <a:custGeom>
            <a:avLst/>
            <a:gdLst/>
            <a:ahLst/>
            <a:cxnLst/>
            <a:rect r="r" b="b" t="t" l="l"/>
            <a:pathLst>
              <a:path h="3643790" w="1901779">
                <a:moveTo>
                  <a:pt x="0" y="0"/>
                </a:moveTo>
                <a:lnTo>
                  <a:pt x="1901779" y="0"/>
                </a:lnTo>
                <a:lnTo>
                  <a:pt x="1901779" y="3643789"/>
                </a:lnTo>
                <a:lnTo>
                  <a:pt x="0" y="3643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3597" y="0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726721"/>
                </a:moveTo>
                <a:lnTo>
                  <a:pt x="2050206" y="726721"/>
                </a:lnTo>
                <a:lnTo>
                  <a:pt x="2050206" y="0"/>
                </a:lnTo>
                <a:lnTo>
                  <a:pt x="0" y="0"/>
                </a:lnTo>
                <a:lnTo>
                  <a:pt x="0" y="726721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40259" y="2583663"/>
            <a:ext cx="7807483" cy="7057612"/>
          </a:xfrm>
          <a:custGeom>
            <a:avLst/>
            <a:gdLst/>
            <a:ahLst/>
            <a:cxnLst/>
            <a:rect r="r" b="b" t="t" l="l"/>
            <a:pathLst>
              <a:path h="7057612" w="7807483">
                <a:moveTo>
                  <a:pt x="0" y="0"/>
                </a:moveTo>
                <a:lnTo>
                  <a:pt x="7807482" y="0"/>
                </a:lnTo>
                <a:lnTo>
                  <a:pt x="7807482" y="7057611"/>
                </a:lnTo>
                <a:lnTo>
                  <a:pt x="0" y="70576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65835" y="885825"/>
            <a:ext cx="12756330" cy="131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8"/>
              </a:lnSpc>
              <a:spcBef>
                <a:spcPct val="0"/>
              </a:spcBef>
            </a:pPr>
            <a:r>
              <a:rPr lang="en-US" sz="770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RESULT</a:t>
            </a:r>
            <a:r>
              <a:rPr lang="en-US" sz="770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&amp; SCREENSHORT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57400"/>
            <a:ext cx="7795193" cy="8229600"/>
          </a:xfrm>
          <a:custGeom>
            <a:avLst/>
            <a:gdLst/>
            <a:ahLst/>
            <a:cxnLst/>
            <a:rect r="r" b="b" t="t" l="l"/>
            <a:pathLst>
              <a:path h="8229600" w="7795193">
                <a:moveTo>
                  <a:pt x="0" y="0"/>
                </a:moveTo>
                <a:lnTo>
                  <a:pt x="7795193" y="0"/>
                </a:lnTo>
                <a:lnTo>
                  <a:pt x="77951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2278703" y="-162903"/>
            <a:ext cx="5846395" cy="6172200"/>
          </a:xfrm>
          <a:custGeom>
            <a:avLst/>
            <a:gdLst/>
            <a:ahLst/>
            <a:cxnLst/>
            <a:rect r="r" b="b" t="t" l="l"/>
            <a:pathLst>
              <a:path h="6172200" w="5846395">
                <a:moveTo>
                  <a:pt x="5846394" y="0"/>
                </a:moveTo>
                <a:lnTo>
                  <a:pt x="0" y="0"/>
                </a:lnTo>
                <a:lnTo>
                  <a:pt x="0" y="6172200"/>
                </a:lnTo>
                <a:lnTo>
                  <a:pt x="5846394" y="6172200"/>
                </a:lnTo>
                <a:lnTo>
                  <a:pt x="584639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515216" y="7514216"/>
            <a:ext cx="1901779" cy="3643790"/>
          </a:xfrm>
          <a:custGeom>
            <a:avLst/>
            <a:gdLst/>
            <a:ahLst/>
            <a:cxnLst/>
            <a:rect r="r" b="b" t="t" l="l"/>
            <a:pathLst>
              <a:path h="3643790" w="1901779">
                <a:moveTo>
                  <a:pt x="0" y="0"/>
                </a:moveTo>
                <a:lnTo>
                  <a:pt x="1901779" y="0"/>
                </a:lnTo>
                <a:lnTo>
                  <a:pt x="1901779" y="3643789"/>
                </a:lnTo>
                <a:lnTo>
                  <a:pt x="0" y="3643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3597" y="0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726721"/>
                </a:moveTo>
                <a:lnTo>
                  <a:pt x="2050206" y="726721"/>
                </a:lnTo>
                <a:lnTo>
                  <a:pt x="2050206" y="0"/>
                </a:lnTo>
                <a:lnTo>
                  <a:pt x="0" y="0"/>
                </a:lnTo>
                <a:lnTo>
                  <a:pt x="0" y="726721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68156" y="1056975"/>
            <a:ext cx="8362906" cy="179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sz="104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75723" y="4893339"/>
            <a:ext cx="12936555" cy="179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5"/>
              </a:lnSpc>
              <a:spcBef>
                <a:spcPct val="0"/>
              </a:spcBef>
            </a:pPr>
            <a:r>
              <a:rPr lang="en-US" sz="508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 AM REALL</a:t>
            </a:r>
            <a:r>
              <a:rPr lang="en-US" sz="508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Y EXCITED TO CREATE MY OWN</a:t>
            </a:r>
          </a:p>
          <a:p>
            <a:pPr algn="ctr">
              <a:lnSpc>
                <a:spcPts val="7125"/>
              </a:lnSpc>
              <a:spcBef>
                <a:spcPct val="0"/>
              </a:spcBef>
            </a:pPr>
            <a:r>
              <a:rPr lang="en-US" sz="508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PPT FOR NAAN MUDHALVAN..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57400"/>
            <a:ext cx="7795193" cy="8229600"/>
          </a:xfrm>
          <a:custGeom>
            <a:avLst/>
            <a:gdLst/>
            <a:ahLst/>
            <a:cxnLst/>
            <a:rect r="r" b="b" t="t" l="l"/>
            <a:pathLst>
              <a:path h="8229600" w="7795193">
                <a:moveTo>
                  <a:pt x="0" y="0"/>
                </a:moveTo>
                <a:lnTo>
                  <a:pt x="7795193" y="0"/>
                </a:lnTo>
                <a:lnTo>
                  <a:pt x="77951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2278703" y="-162903"/>
            <a:ext cx="5846395" cy="6172200"/>
          </a:xfrm>
          <a:custGeom>
            <a:avLst/>
            <a:gdLst/>
            <a:ahLst/>
            <a:cxnLst/>
            <a:rect r="r" b="b" t="t" l="l"/>
            <a:pathLst>
              <a:path h="6172200" w="5846395">
                <a:moveTo>
                  <a:pt x="5846394" y="0"/>
                </a:moveTo>
                <a:lnTo>
                  <a:pt x="0" y="0"/>
                </a:lnTo>
                <a:lnTo>
                  <a:pt x="0" y="6172200"/>
                </a:lnTo>
                <a:lnTo>
                  <a:pt x="5846394" y="6172200"/>
                </a:lnTo>
                <a:lnTo>
                  <a:pt x="584639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515216" y="7514216"/>
            <a:ext cx="1901779" cy="3643790"/>
          </a:xfrm>
          <a:custGeom>
            <a:avLst/>
            <a:gdLst/>
            <a:ahLst/>
            <a:cxnLst/>
            <a:rect r="r" b="b" t="t" l="l"/>
            <a:pathLst>
              <a:path h="3643790" w="1901779">
                <a:moveTo>
                  <a:pt x="0" y="0"/>
                </a:moveTo>
                <a:lnTo>
                  <a:pt x="1901779" y="0"/>
                </a:lnTo>
                <a:lnTo>
                  <a:pt x="1901779" y="3643789"/>
                </a:lnTo>
                <a:lnTo>
                  <a:pt x="0" y="3643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3597" y="0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726721"/>
                </a:moveTo>
                <a:lnTo>
                  <a:pt x="2050206" y="726721"/>
                </a:lnTo>
                <a:lnTo>
                  <a:pt x="2050206" y="0"/>
                </a:lnTo>
                <a:lnTo>
                  <a:pt x="0" y="0"/>
                </a:lnTo>
                <a:lnTo>
                  <a:pt x="0" y="726721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97596" y="3746674"/>
            <a:ext cx="10492807" cy="250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55"/>
              </a:lnSpc>
              <a:spcBef>
                <a:spcPct val="0"/>
              </a:spcBef>
            </a:pPr>
            <a:r>
              <a:rPr lang="en-US" sz="1461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THANK</a:t>
            </a:r>
            <a:r>
              <a:rPr lang="en-US" sz="1461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5400000">
            <a:off x="143317" y="-143317"/>
            <a:ext cx="5143500" cy="5430135"/>
          </a:xfrm>
          <a:custGeom>
            <a:avLst/>
            <a:gdLst/>
            <a:ahLst/>
            <a:cxnLst/>
            <a:rect r="r" b="b" t="t" l="l"/>
            <a:pathLst>
              <a:path h="5430135" w="5143500">
                <a:moveTo>
                  <a:pt x="5143500" y="5430134"/>
                </a:moveTo>
                <a:lnTo>
                  <a:pt x="0" y="5430134"/>
                </a:lnTo>
                <a:lnTo>
                  <a:pt x="0" y="0"/>
                </a:lnTo>
                <a:lnTo>
                  <a:pt x="5143500" y="0"/>
                </a:lnTo>
                <a:lnTo>
                  <a:pt x="5143500" y="5430134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2129155" y="4459913"/>
            <a:ext cx="5991889" cy="6325802"/>
          </a:xfrm>
          <a:custGeom>
            <a:avLst/>
            <a:gdLst/>
            <a:ahLst/>
            <a:cxnLst/>
            <a:rect r="r" b="b" t="t" l="l"/>
            <a:pathLst>
              <a:path h="6325802" w="5991889">
                <a:moveTo>
                  <a:pt x="5991888" y="6325802"/>
                </a:moveTo>
                <a:lnTo>
                  <a:pt x="0" y="6325802"/>
                </a:lnTo>
                <a:lnTo>
                  <a:pt x="0" y="0"/>
                </a:lnTo>
                <a:lnTo>
                  <a:pt x="5991888" y="0"/>
                </a:lnTo>
                <a:lnTo>
                  <a:pt x="5991888" y="6325802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6514804">
            <a:off x="15253344" y="-830895"/>
            <a:ext cx="2254800" cy="4320175"/>
          </a:xfrm>
          <a:custGeom>
            <a:avLst/>
            <a:gdLst/>
            <a:ahLst/>
            <a:cxnLst/>
            <a:rect r="r" b="b" t="t" l="l"/>
            <a:pathLst>
              <a:path h="4320175" w="2254800">
                <a:moveTo>
                  <a:pt x="2254800" y="0"/>
                </a:moveTo>
                <a:lnTo>
                  <a:pt x="0" y="0"/>
                </a:lnTo>
                <a:lnTo>
                  <a:pt x="0" y="4320175"/>
                </a:lnTo>
                <a:lnTo>
                  <a:pt x="2254800" y="4320175"/>
                </a:lnTo>
                <a:lnTo>
                  <a:pt x="225480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52428" y="408113"/>
            <a:ext cx="8983145" cy="165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  <a:spcBef>
                <a:spcPct val="0"/>
              </a:spcBef>
            </a:pPr>
            <a:r>
              <a:rPr lang="en-US" sz="96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Digital portfolio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32627" y="2902672"/>
            <a:ext cx="12292472" cy="472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4464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NAME: PRIYADHARSHINI.S</a:t>
            </a:r>
          </a:p>
          <a:p>
            <a:pPr algn="ctr">
              <a:lnSpc>
                <a:spcPts val="6250"/>
              </a:lnSpc>
              <a:spcBef>
                <a:spcPct val="0"/>
              </a:spcBef>
            </a:pPr>
            <a:r>
              <a:rPr lang="en-US" sz="4464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REG.NO: 24131241802522024</a:t>
            </a:r>
          </a:p>
          <a:p>
            <a:pPr algn="ctr">
              <a:lnSpc>
                <a:spcPts val="6250"/>
              </a:lnSpc>
              <a:spcBef>
                <a:spcPct val="0"/>
              </a:spcBef>
            </a:pPr>
            <a:r>
              <a:rPr lang="en-US" sz="4464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NMID:D8234606C3EB916B4CB4C072C1014D98</a:t>
            </a:r>
          </a:p>
          <a:p>
            <a:pPr algn="ctr">
              <a:lnSpc>
                <a:spcPts val="6250"/>
              </a:lnSpc>
              <a:spcBef>
                <a:spcPct val="0"/>
              </a:spcBef>
            </a:pPr>
            <a:r>
              <a:rPr lang="en-US" sz="4464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DEPORTMENT:BSC COMPUTER SCIENCE COLLEGE:GOVERNMENT ARTS AND SCIENCE COLLEGE, VADALUR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99776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072874" y="0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0" y="6548834"/>
                </a:moveTo>
                <a:lnTo>
                  <a:pt x="6203148" y="6548834"/>
                </a:lnTo>
                <a:lnTo>
                  <a:pt x="6203148" y="0"/>
                </a:lnTo>
                <a:lnTo>
                  <a:pt x="0" y="0"/>
                </a:lnTo>
                <a:lnTo>
                  <a:pt x="0" y="6548834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157726" y="3738166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6203148" y="0"/>
                </a:moveTo>
                <a:lnTo>
                  <a:pt x="0" y="0"/>
                </a:lnTo>
                <a:lnTo>
                  <a:pt x="0" y="6548834"/>
                </a:lnTo>
                <a:lnTo>
                  <a:pt x="6203148" y="6548834"/>
                </a:lnTo>
                <a:lnTo>
                  <a:pt x="620314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071973" y="-1190359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15432" y="2301811"/>
            <a:ext cx="15257136" cy="143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51"/>
              </a:lnSpc>
              <a:spcBef>
                <a:spcPct val="0"/>
              </a:spcBef>
            </a:pPr>
            <a:r>
              <a:rPr lang="en-US" sz="832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STUDENT DIGITAL PORTFOLIO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66175" y="5123573"/>
            <a:ext cx="11955650" cy="268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25"/>
              </a:lnSpc>
            </a:pPr>
            <a:r>
              <a:rPr lang="en-US" sz="7661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Interactive Digital portfolio</a:t>
            </a:r>
          </a:p>
          <a:p>
            <a:pPr algn="ctr">
              <a:lnSpc>
                <a:spcPts val="10725"/>
              </a:lnSpc>
              <a:spcBef>
                <a:spcPct val="0"/>
              </a:spcBef>
            </a:pPr>
            <a:r>
              <a:rPr lang="en-US" sz="7661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using canva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36222" y="659973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0" y="3814511"/>
                </a:moveTo>
                <a:lnTo>
                  <a:pt x="3613159" y="3814511"/>
                </a:lnTo>
                <a:lnTo>
                  <a:pt x="3613159" y="0"/>
                </a:lnTo>
                <a:lnTo>
                  <a:pt x="0" y="0"/>
                </a:lnTo>
                <a:lnTo>
                  <a:pt x="0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4574165" y="659973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670518">
            <a:off x="290576" y="2571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89233">
            <a:off x="2317651" y="2745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670518">
            <a:off x="14157849" y="3273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89233">
            <a:off x="16184924" y="3447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670518">
            <a:off x="9949163" y="2571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9233">
            <a:off x="11976238" y="2745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670518">
            <a:off x="4499262" y="3273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89233">
            <a:off x="6526337" y="3447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600470" y="947031"/>
            <a:ext cx="5838873" cy="1974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  <a:spcBef>
                <a:spcPct val="0"/>
              </a:spcBef>
            </a:pPr>
            <a:r>
              <a:rPr lang="en-US" sz="1149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AGENDA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40836" y="3346104"/>
            <a:ext cx="7714681" cy="591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7"/>
              </a:lnSpc>
            </a:pPr>
            <a:r>
              <a:rPr lang="en-US" sz="421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PROBLEM STATEMENT</a:t>
            </a:r>
          </a:p>
          <a:p>
            <a:pPr algn="ctr">
              <a:lnSpc>
                <a:spcPts val="5897"/>
              </a:lnSpc>
            </a:pPr>
            <a:r>
              <a:rPr lang="en-US" sz="421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PROJECT OVERVIEW</a:t>
            </a:r>
          </a:p>
          <a:p>
            <a:pPr algn="ctr">
              <a:lnSpc>
                <a:spcPts val="5897"/>
              </a:lnSpc>
            </a:pPr>
            <a:r>
              <a:rPr lang="en-US" sz="421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EMAIL USERS</a:t>
            </a:r>
          </a:p>
          <a:p>
            <a:pPr algn="ctr">
              <a:lnSpc>
                <a:spcPts val="5897"/>
              </a:lnSpc>
            </a:pPr>
            <a:r>
              <a:rPr lang="en-US" sz="421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TOOLS &amp; TECHNOLOGIES</a:t>
            </a:r>
          </a:p>
          <a:p>
            <a:pPr algn="ctr">
              <a:lnSpc>
                <a:spcPts val="5897"/>
              </a:lnSpc>
              <a:spcBef>
                <a:spcPct val="0"/>
              </a:spcBef>
            </a:pPr>
            <a:r>
              <a:rPr lang="en-US" sz="421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PORTFOLIO DESIGN &amp; LA</a:t>
            </a:r>
            <a:r>
              <a:rPr lang="en-US" sz="421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YOUT</a:t>
            </a:r>
          </a:p>
          <a:p>
            <a:pPr algn="ctr">
              <a:lnSpc>
                <a:spcPts val="5897"/>
              </a:lnSpc>
              <a:spcBef>
                <a:spcPct val="0"/>
              </a:spcBef>
            </a:pPr>
            <a:r>
              <a:rPr lang="en-US" sz="421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FEATURES &amp; FUNCTIONALLY</a:t>
            </a:r>
          </a:p>
          <a:p>
            <a:pPr algn="ctr">
              <a:lnSpc>
                <a:spcPts val="5897"/>
              </a:lnSpc>
              <a:spcBef>
                <a:spcPct val="0"/>
              </a:spcBef>
            </a:pPr>
            <a:r>
              <a:rPr lang="en-US" sz="421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RESULTS &amp; SCREENSHOT</a:t>
            </a:r>
          </a:p>
          <a:p>
            <a:pPr algn="ctr">
              <a:lnSpc>
                <a:spcPts val="5897"/>
              </a:lnSpc>
              <a:spcBef>
                <a:spcPct val="0"/>
              </a:spcBef>
            </a:pPr>
            <a:r>
              <a:rPr lang="en-US" sz="4212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100676" y="-100676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4574165" y="690492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6514804">
            <a:off x="15253344" y="-830895"/>
            <a:ext cx="2254800" cy="4320175"/>
          </a:xfrm>
          <a:custGeom>
            <a:avLst/>
            <a:gdLst/>
            <a:ahLst/>
            <a:cxnLst/>
            <a:rect r="r" b="b" t="t" l="l"/>
            <a:pathLst>
              <a:path h="4320175" w="2254800">
                <a:moveTo>
                  <a:pt x="2254800" y="0"/>
                </a:moveTo>
                <a:lnTo>
                  <a:pt x="0" y="0"/>
                </a:lnTo>
                <a:lnTo>
                  <a:pt x="0" y="4320175"/>
                </a:lnTo>
                <a:lnTo>
                  <a:pt x="2254800" y="4320175"/>
                </a:lnTo>
                <a:lnTo>
                  <a:pt x="2254800" y="0"/>
                </a:lnTo>
                <a:close/>
              </a:path>
            </a:pathLst>
          </a:custGeom>
          <a:blipFill>
            <a:blip r:embed="rId2"/>
            <a:stretch>
              <a:fillRect l="0" t="0" r="-309889" b="-12585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257683"/>
            <a:ext cx="18288000" cy="563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PROBLEM STATEMENT</a:t>
            </a:r>
          </a:p>
          <a:p>
            <a:pPr algn="ctr">
              <a:lnSpc>
                <a:spcPts val="8959"/>
              </a:lnSpc>
            </a:pPr>
          </a:p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problem statement is a clear and concise description of</a:t>
            </a:r>
          </a:p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an issue that needs to be addressed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99776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072874" y="0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0" y="6548834"/>
                </a:moveTo>
                <a:lnTo>
                  <a:pt x="6203148" y="6548834"/>
                </a:lnTo>
                <a:lnTo>
                  <a:pt x="6203148" y="0"/>
                </a:lnTo>
                <a:lnTo>
                  <a:pt x="0" y="0"/>
                </a:lnTo>
                <a:lnTo>
                  <a:pt x="0" y="6548834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157726" y="3738166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6203148" y="0"/>
                </a:moveTo>
                <a:lnTo>
                  <a:pt x="0" y="0"/>
                </a:lnTo>
                <a:lnTo>
                  <a:pt x="0" y="6548834"/>
                </a:lnTo>
                <a:lnTo>
                  <a:pt x="6203148" y="6548834"/>
                </a:lnTo>
                <a:lnTo>
                  <a:pt x="620314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071973" y="-1190359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0274" y="758084"/>
            <a:ext cx="10027452" cy="143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62"/>
              </a:lnSpc>
              <a:spcBef>
                <a:spcPct val="0"/>
              </a:spcBef>
            </a:pPr>
            <a:r>
              <a:rPr lang="en-US" sz="833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PROJECT</a:t>
            </a:r>
            <a:r>
              <a:rPr lang="en-US" sz="833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6496" y="3676085"/>
            <a:ext cx="15175008" cy="333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9"/>
              </a:lnSpc>
              <a:spcBef>
                <a:spcPct val="0"/>
              </a:spcBef>
            </a:pPr>
            <a:r>
              <a:rPr lang="en-US" sz="472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project overview is a concise, single-d</a:t>
            </a:r>
            <a:r>
              <a:rPr lang="en-US" sz="472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ocument summary</a:t>
            </a:r>
          </a:p>
          <a:p>
            <a:pPr algn="ctr">
              <a:lnSpc>
                <a:spcPts val="6609"/>
              </a:lnSpc>
              <a:spcBef>
                <a:spcPct val="0"/>
              </a:spcBef>
            </a:pPr>
            <a:r>
              <a:rPr lang="en-US" sz="472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of a project's core components, including its purpose,</a:t>
            </a:r>
          </a:p>
          <a:p>
            <a:pPr algn="ctr">
              <a:lnSpc>
                <a:spcPts val="6609"/>
              </a:lnSpc>
              <a:spcBef>
                <a:spcPct val="0"/>
              </a:spcBef>
            </a:pPr>
            <a:r>
              <a:rPr lang="en-US" sz="472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goals, objectives, timeline, budget, resources, and key</a:t>
            </a:r>
          </a:p>
          <a:p>
            <a:pPr algn="ctr">
              <a:lnSpc>
                <a:spcPts val="6609"/>
              </a:lnSpc>
              <a:spcBef>
                <a:spcPct val="0"/>
              </a:spcBef>
            </a:pPr>
            <a:r>
              <a:rPr lang="en-US" sz="472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deliverables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36222" y="659973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0" y="3814511"/>
                </a:moveTo>
                <a:lnTo>
                  <a:pt x="3613159" y="3814511"/>
                </a:lnTo>
                <a:lnTo>
                  <a:pt x="3613159" y="0"/>
                </a:lnTo>
                <a:lnTo>
                  <a:pt x="0" y="0"/>
                </a:lnTo>
                <a:lnTo>
                  <a:pt x="0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4574165" y="659973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670518">
            <a:off x="290576" y="2571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89233">
            <a:off x="2317651" y="2745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670518">
            <a:off x="14157849" y="3273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89233">
            <a:off x="16184924" y="3447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31982" y="809625"/>
            <a:ext cx="7239271" cy="194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94"/>
              </a:lnSpc>
              <a:spcBef>
                <a:spcPct val="0"/>
              </a:spcBef>
            </a:pPr>
            <a:r>
              <a:rPr lang="en-US" sz="1135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END USER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50057" y="3361375"/>
            <a:ext cx="11403120" cy="445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Your STUDENTS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MY RESUME: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NAME: S. PRIYADHARSHINI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AGE: 18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FATHER'S NAME: SELVAM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KNOWS OF PROGRAMMING LANGUAGE: PYTHON, C, C++, JAVA, HTML,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CSS, JS, SQL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CONTACT MAIL ID: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srpriya2986@gmail.com text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5400000">
            <a:off x="100676" y="-100676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4574165" y="690492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6514804">
            <a:off x="15253344" y="-830895"/>
            <a:ext cx="2254800" cy="4320175"/>
          </a:xfrm>
          <a:custGeom>
            <a:avLst/>
            <a:gdLst/>
            <a:ahLst/>
            <a:cxnLst/>
            <a:rect r="r" b="b" t="t" l="l"/>
            <a:pathLst>
              <a:path h="4320175" w="2254800">
                <a:moveTo>
                  <a:pt x="2254800" y="0"/>
                </a:moveTo>
                <a:lnTo>
                  <a:pt x="0" y="0"/>
                </a:lnTo>
                <a:lnTo>
                  <a:pt x="0" y="4320175"/>
                </a:lnTo>
                <a:lnTo>
                  <a:pt x="2254800" y="4320175"/>
                </a:lnTo>
                <a:lnTo>
                  <a:pt x="225480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3836" y="2268330"/>
            <a:ext cx="16880329" cy="7033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84"/>
              </a:lnSpc>
            </a:pPr>
            <a:r>
              <a:rPr lang="en-US" sz="798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 am a very sincere to work and</a:t>
            </a:r>
          </a:p>
          <a:p>
            <a:pPr algn="ctr">
              <a:lnSpc>
                <a:spcPts val="11184"/>
              </a:lnSpc>
            </a:pPr>
            <a:r>
              <a:rPr lang="en-US" sz="798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depth program knowledge....</a:t>
            </a:r>
          </a:p>
          <a:p>
            <a:pPr algn="ctr">
              <a:lnSpc>
                <a:spcPts val="11184"/>
              </a:lnSpc>
            </a:pPr>
            <a:r>
              <a:rPr lang="en-US" sz="798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Thank you</a:t>
            </a:r>
          </a:p>
          <a:p>
            <a:pPr algn="ctr">
              <a:lnSpc>
                <a:spcPts val="11184"/>
              </a:lnSpc>
            </a:pPr>
            <a:r>
              <a:rPr lang="en-US" sz="798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Your SINCERELY</a:t>
            </a:r>
          </a:p>
          <a:p>
            <a:pPr algn="ctr">
              <a:lnSpc>
                <a:spcPts val="11184"/>
              </a:lnSpc>
              <a:spcBef>
                <a:spcPct val="0"/>
              </a:spcBef>
            </a:pPr>
            <a:r>
              <a:rPr lang="en-US" sz="798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PRIYADHARSHINI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99776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072874" y="0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0" y="6548834"/>
                </a:moveTo>
                <a:lnTo>
                  <a:pt x="6203148" y="6548834"/>
                </a:lnTo>
                <a:lnTo>
                  <a:pt x="6203148" y="0"/>
                </a:lnTo>
                <a:lnTo>
                  <a:pt x="0" y="0"/>
                </a:lnTo>
                <a:lnTo>
                  <a:pt x="0" y="6548834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157726" y="3738166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6203148" y="0"/>
                </a:moveTo>
                <a:lnTo>
                  <a:pt x="0" y="0"/>
                </a:lnTo>
                <a:lnTo>
                  <a:pt x="0" y="6548834"/>
                </a:lnTo>
                <a:lnTo>
                  <a:pt x="6203148" y="6548834"/>
                </a:lnTo>
                <a:lnTo>
                  <a:pt x="620314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071973" y="-1190359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52424" y="1694743"/>
            <a:ext cx="11583153" cy="157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75"/>
              </a:lnSpc>
              <a:spcBef>
                <a:spcPct val="0"/>
              </a:spcBef>
            </a:pPr>
            <a:r>
              <a:rPr lang="en-US" sz="919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NEAT</a:t>
            </a:r>
            <a:r>
              <a:rPr lang="en-US" sz="919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PROFESSIONAL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30274" y="4593043"/>
            <a:ext cx="10027452" cy="986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  <a:spcBef>
                <a:spcPct val="0"/>
              </a:spcBef>
            </a:pPr>
            <a:r>
              <a:rPr lang="en-US" sz="573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</a:t>
            </a:r>
            <a:r>
              <a:rPr lang="en-US" sz="573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 seeing profile and resume..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DAGx5fnYnNU</dc:identifier>
  <dcterms:modified xsi:type="dcterms:W3CDTF">2011-08-01T06:04:30Z</dcterms:modified>
  <cp:revision>1</cp:revision>
  <dc:title>Green Minimalist Group Project Presentation</dc:title>
</cp:coreProperties>
</file>