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4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CD996D-80A8-43EC-A2E4-856120495DB4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7E139B-CE2C-4A32-9E5D-08F21BAB4AE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u.ac.th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baadpms.ibatt.in.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BAAD PMS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สำนักบริหารและพัฒนา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วิชาการ มหาวิทยาลัยขอนแก่น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5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รายงานผลปฏิบัติงานอย่างไร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คลิกที่เมนู การประเมิน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&gt;&gt;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แบบรายงานผล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315200" cy="4878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เพิ่มการรายงานผล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พิมพ์รายงานผลการปฏิบัติงานตามตัวชี้วัด/เกณฑ์การประเมิน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เพิ่ม (สีฟ้า)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3016" r="3033" b="13390"/>
          <a:stretch/>
        </p:blipFill>
        <p:spPr bwMode="auto">
          <a:xfrm>
            <a:off x="533400" y="2286000"/>
            <a:ext cx="8229600" cy="3920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0294" y="5292472"/>
            <a:ext cx="8202706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แก้ไขการรายงานผล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คลิกรูปดินสอ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ท้ายรายการที่ต้องการแก้ไข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แก้ไขตามต้องการ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บันทึก (สีเขียว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3618" r="3241" b="13541"/>
          <a:stretch/>
        </p:blipFill>
        <p:spPr bwMode="auto">
          <a:xfrm>
            <a:off x="990600" y="2895600"/>
            <a:ext cx="7315200" cy="3465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4533900"/>
            <a:ext cx="37338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26334" r="30470" b="41365"/>
          <a:stretch/>
        </p:blipFill>
        <p:spPr bwMode="auto">
          <a:xfrm>
            <a:off x="3429000" y="1981200"/>
            <a:ext cx="5334000" cy="1515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81400" y="2819400"/>
            <a:ext cx="1295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602351">
            <a:off x="3189427" y="3750162"/>
            <a:ext cx="1027559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ลบการรายงานผล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รูปถังขยะ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ท้ายรายการที่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ต้องการลบ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หากลบการรายงานผล หลักฐานจะถูกลบไปด้วย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3016" r="3033" b="13390"/>
          <a:stretch/>
        </p:blipFill>
        <p:spPr bwMode="auto">
          <a:xfrm>
            <a:off x="533400" y="2209800"/>
            <a:ext cx="8229600" cy="3920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817224" y="4114800"/>
            <a:ext cx="564776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เพิ่มหลักฐาน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Browse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เลือกไฟล์หลักฐาน (ถ้ามี)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พิมพ์คำอธิบาย (กรณีไม่มีไฟล์) หรือชื่อไฟล์หลักฐาน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อัพโหลด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สีเขียว)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3016" r="3033" b="13390"/>
          <a:stretch/>
        </p:blipFill>
        <p:spPr bwMode="auto">
          <a:xfrm>
            <a:off x="533400" y="2667000"/>
            <a:ext cx="8229600" cy="3920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4953000"/>
            <a:ext cx="2819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657600" y="5181600"/>
            <a:ext cx="1447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แก้ไขหลักฐาน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คลิกรูปดินสอ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ท้ายหลักฐานที่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ต้องการแก้ไข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แก้ไขตามต้องการ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บันทึก (สีเขียว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9" t="3468" r="3032" b="7377"/>
          <a:stretch/>
        </p:blipFill>
        <p:spPr bwMode="auto">
          <a:xfrm>
            <a:off x="484094" y="2666341"/>
            <a:ext cx="8229600" cy="417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4" t="35413" r="5728" b="43372"/>
          <a:stretch/>
        </p:blipFill>
        <p:spPr bwMode="auto">
          <a:xfrm>
            <a:off x="4997824" y="2079812"/>
            <a:ext cx="3384176" cy="995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4648200"/>
            <a:ext cx="2819400" cy="800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879648">
            <a:off x="5127284" y="3619171"/>
            <a:ext cx="1447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0212" y="2577353"/>
            <a:ext cx="2415988" cy="4975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ลบหลักฐาน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รูปถังขยะ หน้าหลักฐานที่ต้องการลบ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8" t="3016" r="3033" b="13390"/>
          <a:stretch/>
        </p:blipFill>
        <p:spPr bwMode="auto">
          <a:xfrm>
            <a:off x="533400" y="2209800"/>
            <a:ext cx="8229600" cy="3920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29200" y="4114800"/>
            <a:ext cx="564776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h-TH" sz="9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  <a:endParaRPr lang="en-US" sz="9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23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เข้าใช้งานที่ไหน อย่างไร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ข้อตกลงทำอย่างไร</a:t>
            </a:r>
            <a:b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รายงานผลปฏิบัติงานอย่างไร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80" y="3733800"/>
            <a:ext cx="5090945" cy="2353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1560025" cy="232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เข้าใช้งานที่ไหน อย่างไร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2"/>
              </a:rPr>
              <a:t>http://baadpms.ibatt.in.th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หากจำ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3"/>
              </a:rPr>
              <a:t>http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  <a:hlinkClick r:id="rId3"/>
              </a:rPr>
              <a:t>s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3"/>
              </a:rPr>
              <a:t>://www.kku.ac.th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หน่วยงาน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&gt;&gt;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สำนักบริหารและพัฒนา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วิชาการ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&gt;&gt;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สำหรับบุคลากรสำนัก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ฯ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6671" y="2599267"/>
            <a:ext cx="7802452" cy="3816086"/>
            <a:chOff x="676671" y="2599267"/>
            <a:chExt cx="7802452" cy="381608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9" t="22436" r="11420" b="9007"/>
            <a:stretch/>
          </p:blipFill>
          <p:spPr bwMode="auto">
            <a:xfrm>
              <a:off x="676671" y="2599267"/>
              <a:ext cx="1921935" cy="17610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266" b="31977"/>
            <a:stretch/>
          </p:blipFill>
          <p:spPr bwMode="auto">
            <a:xfrm>
              <a:off x="3390239" y="2612968"/>
              <a:ext cx="2125133" cy="1747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223" r="58634" b="25383"/>
            <a:stretch/>
          </p:blipFill>
          <p:spPr bwMode="auto">
            <a:xfrm>
              <a:off x="6209639" y="2599267"/>
              <a:ext cx="2269484" cy="17610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1" t="15048" r="6054" b="48336"/>
            <a:stretch/>
          </p:blipFill>
          <p:spPr bwMode="auto">
            <a:xfrm>
              <a:off x="1637639" y="4495800"/>
              <a:ext cx="5486400" cy="19195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Left Arrow 4"/>
            <p:cNvSpPr/>
            <p:nvPr/>
          </p:nvSpPr>
          <p:spPr>
            <a:xfrm>
              <a:off x="1600200" y="3962400"/>
              <a:ext cx="762000" cy="3048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4876800" y="3886200"/>
              <a:ext cx="762000" cy="3048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7324120" y="4062587"/>
              <a:ext cx="762000" cy="3048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5029200" y="5638800"/>
              <a:ext cx="762000" cy="30480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8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เข้าใช้งานที่ไหน อย่างไร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เข้าใช้งานระบบด้วย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KKU Account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85975"/>
            <a:ext cx="2057400" cy="3071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ข้อตกลงทำอย่างไร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คลิกที่เมนู การประเมิน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&gt;&gt;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8048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เพิ่มข้อตกลงใหม่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 กิจกรรม/โครงการ/งาน ลงในช่อง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ระบุค่าเป้าหมาย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ระบุน้ำหนักความสำคัญ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เพิ่ม (สีฟ้า)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5" t="1162" r="3255"/>
          <a:stretch/>
        </p:blipFill>
        <p:spPr bwMode="auto">
          <a:xfrm>
            <a:off x="2514600" y="3048000"/>
            <a:ext cx="6482599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4600" y="5715000"/>
            <a:ext cx="64008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แก้ไขข้อตกลง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รูปดินสอ (สีส้ม) ท้ายรายการที่ต้องการแก้ไข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แก้ไขตามต้องการ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บันทึก (สีเขียว)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6" t="1162" r="3255"/>
          <a:stretch/>
        </p:blipFill>
        <p:spPr bwMode="auto">
          <a:xfrm>
            <a:off x="497569" y="2917094"/>
            <a:ext cx="142544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6" r="3241"/>
          <a:stretch/>
        </p:blipFill>
        <p:spPr bwMode="auto">
          <a:xfrm>
            <a:off x="2447364" y="2917094"/>
            <a:ext cx="6367978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524000" y="5029200"/>
            <a:ext cx="10668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029200"/>
            <a:ext cx="3810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4953000"/>
            <a:ext cx="609600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ลบข้อตกลง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รูปถังขยะ (สีแดง) ท้ายรายการที่ต้องการลบ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5" t="1162" r="3255"/>
          <a:stretch/>
        </p:blipFill>
        <p:spPr bwMode="auto">
          <a:xfrm>
            <a:off x="1179417" y="1981200"/>
            <a:ext cx="6482599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4114800"/>
            <a:ext cx="3810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ข้อตกลงทำ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: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รับทราบข้อตกลง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จะลงบันทึก รับทราบข้อตกลง ได้เมื่อ ผอ. ยืนยันข้อตกลง แล้ว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ผอ. ยืนยันข้อตกลง จะมี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e-mail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คลิกปุ่ม  รับทราบข้อตกลง (สีเขียว)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เมื่อรับทราบแล้ว จะเปลี่ยนเป็นสีฟ้า แสดงวันเวลาที่คลิกรับทราบ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911167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6834"/>
            <a:ext cx="4162425" cy="10477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9543808">
            <a:off x="5429198" y="5463287"/>
            <a:ext cx="1482584" cy="685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438400" cy="76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</TotalTime>
  <Words>356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BAAD PMS</vt:lpstr>
      <vt:lpstr>หัวข้อ</vt:lpstr>
      <vt:lpstr>เข้าใช้งานที่ไหน อย่างไร</vt:lpstr>
      <vt:lpstr>เข้าใช้งานที่ไหน อย่างไร</vt:lpstr>
      <vt:lpstr>ข้อตกลงทำอย่างไร</vt:lpstr>
      <vt:lpstr>ข้อตกลงทำอย่างไร : เพิ่มข้อตกลงใหม่</vt:lpstr>
      <vt:lpstr>ข้อตกลงทำอย่างไร : แก้ไขข้อตกลง</vt:lpstr>
      <vt:lpstr>ข้อตกลงทำอย่างไร : ลบข้อตกลง</vt:lpstr>
      <vt:lpstr>ข้อตกลงทำอย่างไร : รับทราบข้อตกลง</vt:lpstr>
      <vt:lpstr>รายงานผลปฏิบัติงานอย่างไร</vt:lpstr>
      <vt:lpstr>รายงานผลปฏิบัติงานอย่างไร : เพิ่มการรายงานผล</vt:lpstr>
      <vt:lpstr>รายงานผลปฏิบัติงานอย่างไร : แก้ไขการรายงานผล</vt:lpstr>
      <vt:lpstr>รายงานผลปฏิบัติงานอย่างไร : ลบการรายงานผล</vt:lpstr>
      <vt:lpstr>รายงานผลปฏิบัติงานอย่างไร : เพิ่มหลักฐาน</vt:lpstr>
      <vt:lpstr>รายงานผลปฏิบัติงานอย่างไร : แก้ไขหลักฐาน</vt:lpstr>
      <vt:lpstr>รายงานผลปฏิบัติงานอย่างไร : ลบหลักฐาน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BAAD PMS</dc:title>
  <dc:creator>batt</dc:creator>
  <cp:lastModifiedBy>batt</cp:lastModifiedBy>
  <cp:revision>13</cp:revision>
  <dcterms:created xsi:type="dcterms:W3CDTF">2016-06-07T07:48:57Z</dcterms:created>
  <dcterms:modified xsi:type="dcterms:W3CDTF">2016-06-07T09:25:24Z</dcterms:modified>
</cp:coreProperties>
</file>