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 snapToGrid="0" snapToObjects="1"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0B61A-CCE1-C345-B3F4-83E6F0542DDA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ED03-CC6F-944C-A56A-AC95232DF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Having</a:t>
            </a:r>
            <a:r>
              <a:rPr lang="en-US" sz="1400" baseline="0" dirty="0" smtClean="0"/>
              <a:t> competitors like LOWES who have better online shopping, HD’s bounce rate is clearly higher than LOWES by almost 10%. Bounce rate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the percentage of visitors who enter the site and then leave.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total web sales of $3.76 billion came from its buy online, Home Depot online inventory exceeds 1 million products, compared with about 35,000 in a typical Home Depot store. E-commerce continues to account for a bigger slice of total sales,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maintain growth online, the company plans to continue to give web shoppers what they want most: .   A deeper study of the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homedepot.com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traffic indicates a decrease in visitors, as illustrated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ED03-CC6F-944C-A56A-AC95232DF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4390AF-8B14-FF4A-8C28-8E581371BB9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162D43-3494-9549-BC5D-C667AABFD8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27656" y="1862244"/>
            <a:ext cx="3564467" cy="5492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27656" y="2678219"/>
            <a:ext cx="3564467" cy="57139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30132" y="2128944"/>
            <a:ext cx="5019718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HD Financial / Profitability Ratios vs. Industry (2015/1 vs. 2016/1)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/>
                </a:solidFill>
              </a:rPr>
              <a:t>Net Profit Margin - 0.1 </a:t>
            </a:r>
            <a:r>
              <a:rPr lang="en-US" sz="1300" i="1" dirty="0" smtClean="0">
                <a:solidFill>
                  <a:schemeClr val="accent6"/>
                </a:solidFill>
              </a:rPr>
              <a:t>stagnant</a:t>
            </a:r>
            <a:r>
              <a:rPr lang="en-US" sz="1300" dirty="0" smtClean="0">
                <a:solidFill>
                  <a:schemeClr val="accent6"/>
                </a:solidFill>
              </a:rPr>
              <a:t> (2015/1 vs. 2016/1)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/>
                </a:solidFill>
              </a:rPr>
              <a:t>Return on Capital Invested - 0.2 </a:t>
            </a:r>
            <a:r>
              <a:rPr lang="en-US" sz="1300" i="1" dirty="0" smtClean="0">
                <a:solidFill>
                  <a:schemeClr val="accent6"/>
                </a:solidFill>
              </a:rPr>
              <a:t>stagnant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/>
                </a:solidFill>
              </a:rPr>
              <a:t>Inventory turnover ratio – 5.1 vs 4.9 </a:t>
            </a:r>
            <a:r>
              <a:rPr lang="en-US" sz="1300" i="1" dirty="0" smtClean="0">
                <a:solidFill>
                  <a:schemeClr val="accent6"/>
                </a:solidFill>
              </a:rPr>
              <a:t>worse</a:t>
            </a:r>
            <a:endParaRPr lang="en-US" sz="1300" i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9550" y="3544942"/>
            <a:ext cx="7994649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Project 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To improve customer shopping experience, which will improve NPM, Profitability Ratios, and reduce Inventory turnover ratio.</a:t>
            </a:r>
            <a:endParaRPr lang="en-US" sz="1400" dirty="0">
              <a:solidFill>
                <a:schemeClr val="accent6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33" y="5209337"/>
            <a:ext cx="7813717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Additional Funding Required To: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Improve current search result relevance that will be rolled out to production </a:t>
            </a:r>
            <a:endParaRPr lang="en-US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Fund incremental build out of search result platform that can be leveraged by HD data science strategic initiatives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Pay for data scientists, development and production environment</a:t>
            </a:r>
            <a:endParaRPr lang="en-US" sz="1400" dirty="0" smtClean="0">
              <a:solidFill>
                <a:schemeClr val="accent6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133" y="725508"/>
            <a:ext cx="5572167" cy="9541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Business Objective: Grow online sales in 2016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HD operates 2200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2015 Web Sales $3.76 Billion</a:t>
            </a:r>
            <a:endParaRPr lang="en-US" sz="1400" i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Better web shopping experience</a:t>
            </a:r>
          </a:p>
        </p:txBody>
      </p:sp>
      <p:pic>
        <p:nvPicPr>
          <p:cNvPr id="18" name="Picture 4" descr="https://kaggle2.blob.core.windows.net/competitions/kaggle/4853/logos/thumb76_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874" y="217362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9550" y="102706"/>
            <a:ext cx="6762751" cy="515526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50" cap="small" dirty="0" smtClean="0">
                <a:solidFill>
                  <a:schemeClr val="accent6"/>
                </a:solidFill>
              </a:rPr>
              <a:t>Seeking funding to work on strategic search relevance engine for Home Depot</a:t>
            </a:r>
            <a:endParaRPr lang="en-US" sz="1450" i="1" cap="small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4306942"/>
            <a:ext cx="7994649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Project Status: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Working prototype built in 10 days.</a:t>
            </a:r>
            <a:endParaRPr lang="en-US" sz="1400" dirty="0">
              <a:solidFill>
                <a:schemeClr val="accent6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259</TotalTime>
  <Words>271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Ambareen</dc:creator>
  <cp:lastModifiedBy>nitish</cp:lastModifiedBy>
  <cp:revision>44</cp:revision>
  <dcterms:created xsi:type="dcterms:W3CDTF">2016-04-24T14:50:23Z</dcterms:created>
  <dcterms:modified xsi:type="dcterms:W3CDTF">2016-04-25T07:27:25Z</dcterms:modified>
</cp:coreProperties>
</file>