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9B4A-5822-4ED1-A034-D9DB588E2372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46B-ED62-4D09-A0FC-F39A3F9B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9B4A-5822-4ED1-A034-D9DB588E2372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46B-ED62-4D09-A0FC-F39A3F9B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3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9B4A-5822-4ED1-A034-D9DB588E2372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46B-ED62-4D09-A0FC-F39A3F9B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3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9B4A-5822-4ED1-A034-D9DB588E2372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46B-ED62-4D09-A0FC-F39A3F9B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0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9B4A-5822-4ED1-A034-D9DB588E2372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46B-ED62-4D09-A0FC-F39A3F9B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6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9B4A-5822-4ED1-A034-D9DB588E2372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46B-ED62-4D09-A0FC-F39A3F9B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6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9B4A-5822-4ED1-A034-D9DB588E2372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46B-ED62-4D09-A0FC-F39A3F9B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9B4A-5822-4ED1-A034-D9DB588E2372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46B-ED62-4D09-A0FC-F39A3F9B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0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9B4A-5822-4ED1-A034-D9DB588E2372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46B-ED62-4D09-A0FC-F39A3F9B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4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9B4A-5822-4ED1-A034-D9DB588E2372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46B-ED62-4D09-A0FC-F39A3F9B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6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9B4A-5822-4ED1-A034-D9DB588E2372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46B-ED62-4D09-A0FC-F39A3F9B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7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69B4A-5822-4ED1-A034-D9DB588E2372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446B-ED62-4D09-A0FC-F39A3F9B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9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…/~</a:t>
            </a:r>
            <a:r>
              <a:rPr lang="en-US" dirty="0" err="1" smtClean="0"/>
              <a:t>halfond</a:t>
            </a:r>
            <a:r>
              <a:rPr lang="en-US" dirty="0" smtClean="0"/>
              <a:t>/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203915"/>
              </p:ext>
            </p:extLst>
          </p:nvPr>
        </p:nvGraphicFramePr>
        <p:xfrm>
          <a:off x="457200" y="2133600"/>
          <a:ext cx="8382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905000"/>
                <a:gridCol w="1981200"/>
                <a:gridCol w="1143000"/>
                <a:gridCol w="1676400"/>
              </a:tblGrid>
              <a:tr h="121920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Friend element</a:t>
                      </a:r>
                      <a:r>
                        <a:rPr lang="en-US" baseline="0" dirty="0" smtClean="0"/>
                        <a:t>s from oracle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Friend elements from </a:t>
                      </a:r>
                      <a:r>
                        <a:rPr lang="en-US" dirty="0" err="1" smtClean="0"/>
                        <a:t>Whythere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904349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r>
                        <a:rPr lang="en-US" baseline="0" dirty="0" smtClean="0"/>
                        <a:t> 1</a:t>
                      </a:r>
                    </a:p>
                    <a:p>
                      <a:r>
                        <a:rPr lang="en-US" baseline="0" dirty="0" smtClean="0"/>
                        <a:t>(About me paragraph)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85.7%</a:t>
                      </a:r>
                      <a:endParaRPr lang="en-US" dirty="0"/>
                    </a:p>
                  </a:txBody>
                  <a:tcPr/>
                </a:tc>
              </a:tr>
              <a:tr h="904349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r>
                        <a:rPr lang="en-US" baseline="0" dirty="0" smtClean="0"/>
                        <a:t> 2</a:t>
                      </a:r>
                    </a:p>
                    <a:p>
                      <a:r>
                        <a:rPr lang="en-US" baseline="0" dirty="0" smtClean="0"/>
                        <a:t>(Research-Project 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91.66%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77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Facebook.com (login Page)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600894"/>
              </p:ext>
            </p:extLst>
          </p:nvPr>
        </p:nvGraphicFramePr>
        <p:xfrm>
          <a:off x="381000" y="2362200"/>
          <a:ext cx="83820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905000"/>
                <a:gridCol w="1981200"/>
                <a:gridCol w="1143000"/>
                <a:gridCol w="1676400"/>
              </a:tblGrid>
              <a:tr h="13106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Friend element</a:t>
                      </a:r>
                      <a:r>
                        <a:rPr lang="en-US" baseline="0" dirty="0" smtClean="0"/>
                        <a:t>s from oracle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Friend elements from </a:t>
                      </a:r>
                      <a:r>
                        <a:rPr lang="en-US" dirty="0" err="1" smtClean="0"/>
                        <a:t>Whythere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98298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r>
                        <a:rPr lang="en-US" baseline="0" dirty="0" smtClean="0"/>
                        <a:t> 1(Sign Up)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98298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r>
                        <a:rPr lang="en-US" baseline="0" dirty="0" smtClean="0"/>
                        <a:t> 2</a:t>
                      </a:r>
                    </a:p>
                    <a:p>
                      <a:r>
                        <a:rPr lang="en-US" baseline="0" dirty="0" smtClean="0"/>
                        <a:t>(See – photos)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11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77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…/~halfond/</vt:lpstr>
      <vt:lpstr>Facebook.com (login Page)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</dc:creator>
  <cp:lastModifiedBy>Apoorva</cp:lastModifiedBy>
  <cp:revision>3</cp:revision>
  <dcterms:created xsi:type="dcterms:W3CDTF">2013-12-16T23:42:30Z</dcterms:created>
  <dcterms:modified xsi:type="dcterms:W3CDTF">2013-12-17T00:04:47Z</dcterms:modified>
</cp:coreProperties>
</file>