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0966-7F55-48C8-A36D-ED2956649654}" type="datetimeFigureOut">
              <a:rPr lang="en-IN" smtClean="0"/>
              <a:t>25-06-2017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A18B-9892-4BE0-859E-E378CFC2AD5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 REPORT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QUIZ APP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4040188" cy="1080120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Saurabh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Raj Singh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74875"/>
            <a:ext cx="8460432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</a:t>
            </a:r>
            <a:endParaRPr lang="en-IN" dirty="0"/>
          </a:p>
          <a:p>
            <a:pPr>
              <a:buNone/>
            </a:pPr>
            <a:r>
              <a:rPr lang="en-IN" dirty="0" smtClean="0"/>
              <a:t>                                                      AT                                  </a:t>
            </a:r>
            <a:endParaRPr lang="en-IN" dirty="0"/>
          </a:p>
          <a:p>
            <a:pPr>
              <a:buNone/>
            </a:pPr>
            <a:r>
              <a:rPr lang="en-IN" dirty="0" smtClean="0"/>
              <a:t>                                    An Internship Program-1</a:t>
            </a:r>
          </a:p>
          <a:p>
            <a:pPr>
              <a:buNone/>
            </a:pPr>
            <a:r>
              <a:rPr lang="en-IN" dirty="0" smtClean="0"/>
              <a:t>                                                   </a:t>
            </a:r>
            <a:r>
              <a:rPr lang="en-IN" dirty="0" err="1" smtClean="0"/>
              <a:t>Noida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                                  </a:t>
            </a:r>
          </a:p>
          <a:p>
            <a:pPr>
              <a:buNone/>
            </a:pPr>
            <a:r>
              <a:rPr lang="en-IN" sz="2200" b="1" dirty="0" smtClean="0"/>
              <a:t>          Faculty of Science &amp; </a:t>
            </a:r>
            <a:r>
              <a:rPr lang="en-IN" sz="2200" b="1" dirty="0" err="1" smtClean="0"/>
              <a:t>Technology,IFHE</a:t>
            </a:r>
            <a:r>
              <a:rPr lang="en-IN" sz="2200" b="1" dirty="0" smtClean="0"/>
              <a:t>  Hyderabad  </a:t>
            </a:r>
            <a:r>
              <a:rPr lang="en-IN" dirty="0" smtClean="0"/>
              <a:t>       </a:t>
            </a:r>
          </a:p>
          <a:p>
            <a:pPr>
              <a:buNone/>
            </a:pPr>
            <a:r>
              <a:rPr lang="en-IN" dirty="0" smtClean="0"/>
              <a:t>                                               (July 2017)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032" y="1196752"/>
            <a:ext cx="4041775" cy="122413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                  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15stuhhcs0109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REPORT 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QUIZ APP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412776"/>
            <a:ext cx="849694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Saurabh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Raj Singh                           15stuhhcs0109                      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B.tech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Prepared in Partial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fulfillment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the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Internship Program-1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AT        </a:t>
            </a:r>
          </a:p>
          <a:p>
            <a:pPr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 Internship Program-1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Noida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Faculty of Science  &amp; </a:t>
            </a:r>
            <a:r>
              <a:rPr lang="en-IN" sz="22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200" b="1" dirty="0" err="1" smtClean="0">
                <a:latin typeface="Times New Roman" pitchFamily="18" charset="0"/>
                <a:cs typeface="Times New Roman" pitchFamily="18" charset="0"/>
              </a:rPr>
              <a:t>echnology,IFHE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Hyderabad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					(July,2017)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45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A REPORT ON QUIZ APP BY  </vt:lpstr>
      <vt:lpstr>A REPORT  ON QUIZ APP BY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REPORT ON</dc:title>
  <dc:creator>SAURABH RAJ</dc:creator>
  <cp:lastModifiedBy>SAURABH RAJ</cp:lastModifiedBy>
  <cp:revision>7</cp:revision>
  <dcterms:created xsi:type="dcterms:W3CDTF">2017-06-25T09:18:18Z</dcterms:created>
  <dcterms:modified xsi:type="dcterms:W3CDTF">2017-06-25T10:25:37Z</dcterms:modified>
</cp:coreProperties>
</file>