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338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9" r:id="rId16"/>
    <p:sldId id="335" r:id="rId17"/>
    <p:sldId id="334" r:id="rId18"/>
    <p:sldId id="336" r:id="rId19"/>
    <p:sldId id="337" r:id="rId20"/>
    <p:sldId id="320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tpostman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35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243" y="6858000"/>
                </a:lnTo>
                <a:lnTo>
                  <a:pt x="4724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2396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047" y="6858000"/>
                </a:lnTo>
                <a:lnTo>
                  <a:pt x="30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0"/>
            <a:ext cx="443865" cy="6858000"/>
          </a:xfrm>
          <a:custGeom>
            <a:avLst/>
            <a:gdLst/>
            <a:ahLst/>
            <a:cxnLst/>
            <a:rect l="l" t="t" r="r" b="b"/>
            <a:pathLst>
              <a:path w="443865" h="6858000">
                <a:moveTo>
                  <a:pt x="0" y="6858000"/>
                </a:moveTo>
                <a:lnTo>
                  <a:pt x="443484" y="6858000"/>
                </a:lnTo>
                <a:lnTo>
                  <a:pt x="44348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5843" y="0"/>
            <a:ext cx="105410" cy="6858000"/>
          </a:xfrm>
          <a:custGeom>
            <a:avLst/>
            <a:gdLst/>
            <a:ahLst/>
            <a:cxnLst/>
            <a:rect l="l" t="t" r="r" b="b"/>
            <a:pathLst>
              <a:path w="105410" h="6858000">
                <a:moveTo>
                  <a:pt x="0" y="6858000"/>
                </a:moveTo>
                <a:lnTo>
                  <a:pt x="105156" y="6858000"/>
                </a:lnTo>
                <a:lnTo>
                  <a:pt x="10515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9C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30" h="6858000">
                <a:moveTo>
                  <a:pt x="0" y="6858000"/>
                </a:moveTo>
                <a:lnTo>
                  <a:pt x="150875" y="6858000"/>
                </a:lnTo>
                <a:lnTo>
                  <a:pt x="1508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9C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1475" y="0"/>
            <a:ext cx="78105" cy="6858000"/>
          </a:xfrm>
          <a:custGeom>
            <a:avLst/>
            <a:gdLst/>
            <a:ahLst/>
            <a:cxnLst/>
            <a:rect l="l" t="t" r="r" b="b"/>
            <a:pathLst>
              <a:path w="78105" h="6858000">
                <a:moveTo>
                  <a:pt x="0" y="6858000"/>
                </a:moveTo>
                <a:lnTo>
                  <a:pt x="77724" y="6858000"/>
                </a:lnTo>
                <a:lnTo>
                  <a:pt x="777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9"/>
                </a:lnTo>
              </a:path>
            </a:pathLst>
          </a:custGeom>
          <a:ln w="57912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5444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0" y="6857999"/>
                </a:moveTo>
                <a:lnTo>
                  <a:pt x="57912" y="6857999"/>
                </a:lnTo>
                <a:lnTo>
                  <a:pt x="57912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4483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0" y="6857999"/>
                </a:moveTo>
                <a:lnTo>
                  <a:pt x="57912" y="6857999"/>
                </a:lnTo>
                <a:lnTo>
                  <a:pt x="57912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7454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956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25077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98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90342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56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573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62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9600" y="342900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44" y="1293623"/>
                </a:lnTo>
                <a:lnTo>
                  <a:pt x="743422" y="1288378"/>
                </a:lnTo>
                <a:lnTo>
                  <a:pt x="789709" y="1279788"/>
                </a:lnTo>
                <a:lnTo>
                  <a:pt x="834780" y="1267980"/>
                </a:lnTo>
                <a:lnTo>
                  <a:pt x="878510" y="1253078"/>
                </a:lnTo>
                <a:lnTo>
                  <a:pt x="920773" y="1235208"/>
                </a:lnTo>
                <a:lnTo>
                  <a:pt x="961444" y="1214494"/>
                </a:lnTo>
                <a:lnTo>
                  <a:pt x="1000398" y="1191062"/>
                </a:lnTo>
                <a:lnTo>
                  <a:pt x="1037511" y="1165037"/>
                </a:lnTo>
                <a:lnTo>
                  <a:pt x="1072656" y="1136545"/>
                </a:lnTo>
                <a:lnTo>
                  <a:pt x="1105709" y="1105709"/>
                </a:lnTo>
                <a:lnTo>
                  <a:pt x="1136545" y="1072656"/>
                </a:lnTo>
                <a:lnTo>
                  <a:pt x="1165037" y="1037511"/>
                </a:lnTo>
                <a:lnTo>
                  <a:pt x="1191062" y="1000398"/>
                </a:lnTo>
                <a:lnTo>
                  <a:pt x="1214494" y="961444"/>
                </a:lnTo>
                <a:lnTo>
                  <a:pt x="1235208" y="920773"/>
                </a:lnTo>
                <a:lnTo>
                  <a:pt x="1253078" y="878510"/>
                </a:lnTo>
                <a:lnTo>
                  <a:pt x="1267980" y="834780"/>
                </a:lnTo>
                <a:lnTo>
                  <a:pt x="1279788" y="789709"/>
                </a:lnTo>
                <a:lnTo>
                  <a:pt x="1288378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8" y="551977"/>
                </a:lnTo>
                <a:lnTo>
                  <a:pt x="1279788" y="505690"/>
                </a:lnTo>
                <a:lnTo>
                  <a:pt x="1267980" y="460619"/>
                </a:lnTo>
                <a:lnTo>
                  <a:pt x="1253078" y="416889"/>
                </a:lnTo>
                <a:lnTo>
                  <a:pt x="1235208" y="374626"/>
                </a:lnTo>
                <a:lnTo>
                  <a:pt x="1214494" y="333955"/>
                </a:lnTo>
                <a:lnTo>
                  <a:pt x="1191062" y="295001"/>
                </a:lnTo>
                <a:lnTo>
                  <a:pt x="1165037" y="257888"/>
                </a:lnTo>
                <a:lnTo>
                  <a:pt x="1136545" y="222743"/>
                </a:lnTo>
                <a:lnTo>
                  <a:pt x="1105709" y="189690"/>
                </a:lnTo>
                <a:lnTo>
                  <a:pt x="1072656" y="158854"/>
                </a:lnTo>
                <a:lnTo>
                  <a:pt x="1037511" y="130362"/>
                </a:lnTo>
                <a:lnTo>
                  <a:pt x="1000398" y="104337"/>
                </a:lnTo>
                <a:lnTo>
                  <a:pt x="961444" y="80905"/>
                </a:lnTo>
                <a:lnTo>
                  <a:pt x="920773" y="60191"/>
                </a:lnTo>
                <a:lnTo>
                  <a:pt x="878510" y="42321"/>
                </a:lnTo>
                <a:lnTo>
                  <a:pt x="834780" y="27419"/>
                </a:lnTo>
                <a:lnTo>
                  <a:pt x="789709" y="15611"/>
                </a:lnTo>
                <a:lnTo>
                  <a:pt x="743422" y="7021"/>
                </a:lnTo>
                <a:lnTo>
                  <a:pt x="696044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09116" y="4866132"/>
            <a:ext cx="641985" cy="641985"/>
          </a:xfrm>
          <a:custGeom>
            <a:avLst/>
            <a:gdLst/>
            <a:ahLst/>
            <a:cxnLst/>
            <a:rect l="l" t="t" r="r" b="b"/>
            <a:pathLst>
              <a:path w="641985" h="641985">
                <a:moveTo>
                  <a:pt x="320802" y="0"/>
                </a:moveTo>
                <a:lnTo>
                  <a:pt x="273398" y="3478"/>
                </a:lnTo>
                <a:lnTo>
                  <a:pt x="228153" y="13583"/>
                </a:lnTo>
                <a:lnTo>
                  <a:pt x="185563" y="29817"/>
                </a:lnTo>
                <a:lnTo>
                  <a:pt x="146125" y="51685"/>
                </a:lnTo>
                <a:lnTo>
                  <a:pt x="110335" y="78690"/>
                </a:lnTo>
                <a:lnTo>
                  <a:pt x="78690" y="110335"/>
                </a:lnTo>
                <a:lnTo>
                  <a:pt x="51685" y="146125"/>
                </a:lnTo>
                <a:lnTo>
                  <a:pt x="29817" y="185563"/>
                </a:lnTo>
                <a:lnTo>
                  <a:pt x="13583" y="228153"/>
                </a:lnTo>
                <a:lnTo>
                  <a:pt x="3478" y="273398"/>
                </a:lnTo>
                <a:lnTo>
                  <a:pt x="0" y="320802"/>
                </a:lnTo>
                <a:lnTo>
                  <a:pt x="3478" y="368205"/>
                </a:lnTo>
                <a:lnTo>
                  <a:pt x="13583" y="413450"/>
                </a:lnTo>
                <a:lnTo>
                  <a:pt x="29817" y="456040"/>
                </a:lnTo>
                <a:lnTo>
                  <a:pt x="51685" y="495478"/>
                </a:lnTo>
                <a:lnTo>
                  <a:pt x="78690" y="531268"/>
                </a:lnTo>
                <a:lnTo>
                  <a:pt x="110335" y="562913"/>
                </a:lnTo>
                <a:lnTo>
                  <a:pt x="146125" y="589918"/>
                </a:lnTo>
                <a:lnTo>
                  <a:pt x="185563" y="611786"/>
                </a:lnTo>
                <a:lnTo>
                  <a:pt x="228153" y="628020"/>
                </a:lnTo>
                <a:lnTo>
                  <a:pt x="273398" y="638125"/>
                </a:lnTo>
                <a:lnTo>
                  <a:pt x="320802" y="641604"/>
                </a:lnTo>
                <a:lnTo>
                  <a:pt x="368205" y="638125"/>
                </a:lnTo>
                <a:lnTo>
                  <a:pt x="413450" y="628020"/>
                </a:lnTo>
                <a:lnTo>
                  <a:pt x="456040" y="611786"/>
                </a:lnTo>
                <a:lnTo>
                  <a:pt x="495478" y="589918"/>
                </a:lnTo>
                <a:lnTo>
                  <a:pt x="531268" y="562913"/>
                </a:lnTo>
                <a:lnTo>
                  <a:pt x="562913" y="531268"/>
                </a:lnTo>
                <a:lnTo>
                  <a:pt x="589918" y="495478"/>
                </a:lnTo>
                <a:lnTo>
                  <a:pt x="611786" y="456040"/>
                </a:lnTo>
                <a:lnTo>
                  <a:pt x="628020" y="413450"/>
                </a:lnTo>
                <a:lnTo>
                  <a:pt x="638125" y="368205"/>
                </a:lnTo>
                <a:lnTo>
                  <a:pt x="641604" y="320802"/>
                </a:lnTo>
                <a:lnTo>
                  <a:pt x="638125" y="273398"/>
                </a:lnTo>
                <a:lnTo>
                  <a:pt x="628020" y="228153"/>
                </a:lnTo>
                <a:lnTo>
                  <a:pt x="611786" y="185563"/>
                </a:lnTo>
                <a:lnTo>
                  <a:pt x="589918" y="146125"/>
                </a:lnTo>
                <a:lnTo>
                  <a:pt x="562913" y="110335"/>
                </a:lnTo>
                <a:lnTo>
                  <a:pt x="531268" y="78690"/>
                </a:lnTo>
                <a:lnTo>
                  <a:pt x="495478" y="51685"/>
                </a:lnTo>
                <a:lnTo>
                  <a:pt x="456040" y="29817"/>
                </a:lnTo>
                <a:lnTo>
                  <a:pt x="413450" y="13583"/>
                </a:lnTo>
                <a:lnTo>
                  <a:pt x="368205" y="3478"/>
                </a:lnTo>
                <a:lnTo>
                  <a:pt x="320802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91183" y="5500115"/>
            <a:ext cx="137159" cy="137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64207" y="5788152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137160" y="0"/>
                </a:moveTo>
                <a:lnTo>
                  <a:pt x="93829" y="6992"/>
                </a:lnTo>
                <a:lnTo>
                  <a:pt x="56180" y="26462"/>
                </a:lnTo>
                <a:lnTo>
                  <a:pt x="26481" y="56153"/>
                </a:lnTo>
                <a:lnTo>
                  <a:pt x="6998" y="93805"/>
                </a:lnTo>
                <a:lnTo>
                  <a:pt x="0" y="137160"/>
                </a:lnTo>
                <a:lnTo>
                  <a:pt x="6998" y="180514"/>
                </a:lnTo>
                <a:lnTo>
                  <a:pt x="26481" y="218166"/>
                </a:lnTo>
                <a:lnTo>
                  <a:pt x="56180" y="247857"/>
                </a:lnTo>
                <a:lnTo>
                  <a:pt x="93829" y="267327"/>
                </a:lnTo>
                <a:lnTo>
                  <a:pt x="137160" y="274320"/>
                </a:lnTo>
                <a:lnTo>
                  <a:pt x="180490" y="267327"/>
                </a:lnTo>
                <a:lnTo>
                  <a:pt x="218139" y="247857"/>
                </a:lnTo>
                <a:lnTo>
                  <a:pt x="247838" y="218166"/>
                </a:lnTo>
                <a:lnTo>
                  <a:pt x="267321" y="180514"/>
                </a:lnTo>
                <a:lnTo>
                  <a:pt x="274319" y="137160"/>
                </a:lnTo>
                <a:lnTo>
                  <a:pt x="267321" y="93805"/>
                </a:lnTo>
                <a:lnTo>
                  <a:pt x="247838" y="56153"/>
                </a:lnTo>
                <a:lnTo>
                  <a:pt x="218139" y="26462"/>
                </a:lnTo>
                <a:lnTo>
                  <a:pt x="180490" y="6992"/>
                </a:lnTo>
                <a:lnTo>
                  <a:pt x="13716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05000" y="44958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80" y="0"/>
                </a:moveTo>
                <a:lnTo>
                  <a:pt x="134276" y="6535"/>
                </a:lnTo>
                <a:lnTo>
                  <a:pt x="90593" y="24976"/>
                </a:lnTo>
                <a:lnTo>
                  <a:pt x="53578" y="53578"/>
                </a:lnTo>
                <a:lnTo>
                  <a:pt x="24976" y="90593"/>
                </a:lnTo>
                <a:lnTo>
                  <a:pt x="6535" y="134276"/>
                </a:lnTo>
                <a:lnTo>
                  <a:pt x="0" y="182880"/>
                </a:lnTo>
                <a:lnTo>
                  <a:pt x="6535" y="231483"/>
                </a:lnTo>
                <a:lnTo>
                  <a:pt x="24976" y="275166"/>
                </a:lnTo>
                <a:lnTo>
                  <a:pt x="53578" y="312181"/>
                </a:lnTo>
                <a:lnTo>
                  <a:pt x="90593" y="340783"/>
                </a:lnTo>
                <a:lnTo>
                  <a:pt x="134276" y="359224"/>
                </a:lnTo>
                <a:lnTo>
                  <a:pt x="182880" y="365760"/>
                </a:lnTo>
                <a:lnTo>
                  <a:pt x="231483" y="359224"/>
                </a:lnTo>
                <a:lnTo>
                  <a:pt x="275166" y="340783"/>
                </a:lnTo>
                <a:lnTo>
                  <a:pt x="312181" y="312181"/>
                </a:lnTo>
                <a:lnTo>
                  <a:pt x="340783" y="275166"/>
                </a:lnTo>
                <a:lnTo>
                  <a:pt x="359224" y="231483"/>
                </a:lnTo>
                <a:lnTo>
                  <a:pt x="365760" y="182880"/>
                </a:lnTo>
                <a:lnTo>
                  <a:pt x="359224" y="134276"/>
                </a:lnTo>
                <a:lnTo>
                  <a:pt x="340783" y="90593"/>
                </a:lnTo>
                <a:lnTo>
                  <a:pt x="312181" y="53578"/>
                </a:lnTo>
                <a:lnTo>
                  <a:pt x="275166" y="24976"/>
                </a:lnTo>
                <a:lnTo>
                  <a:pt x="231483" y="6535"/>
                </a:lnTo>
                <a:lnTo>
                  <a:pt x="18288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332226" y="1141221"/>
            <a:ext cx="316547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5" dirty="0">
                <a:solidFill>
                  <a:srgbClr val="565F6C"/>
                </a:solidFill>
              </a:rPr>
              <a:t>I</a:t>
            </a:r>
            <a:r>
              <a:rPr sz="2150" spc="5" dirty="0">
                <a:solidFill>
                  <a:srgbClr val="565F6C"/>
                </a:solidFill>
              </a:rPr>
              <a:t>NDUSTRIAL</a:t>
            </a:r>
            <a:r>
              <a:rPr sz="2150" spc="70" dirty="0">
                <a:solidFill>
                  <a:srgbClr val="565F6C"/>
                </a:solidFill>
              </a:rPr>
              <a:t> </a:t>
            </a:r>
            <a:r>
              <a:rPr sz="2700" dirty="0">
                <a:solidFill>
                  <a:srgbClr val="565F6C"/>
                </a:solidFill>
              </a:rPr>
              <a:t>T</a:t>
            </a:r>
            <a:r>
              <a:rPr sz="2150" dirty="0">
                <a:solidFill>
                  <a:srgbClr val="565F6C"/>
                </a:solidFill>
              </a:rPr>
              <a:t>RAINING</a:t>
            </a:r>
            <a:endParaRPr sz="2150"/>
          </a:p>
        </p:txBody>
      </p:sp>
      <p:sp>
        <p:nvSpPr>
          <p:cNvPr id="23" name="object 23"/>
          <p:cNvSpPr/>
          <p:nvPr/>
        </p:nvSpPr>
        <p:spPr>
          <a:xfrm>
            <a:off x="1381378" y="2388107"/>
            <a:ext cx="7066915" cy="0"/>
          </a:xfrm>
          <a:custGeom>
            <a:avLst/>
            <a:gdLst/>
            <a:ahLst/>
            <a:cxnLst/>
            <a:rect l="l" t="t" r="r" b="b"/>
            <a:pathLst>
              <a:path w="7066915">
                <a:moveTo>
                  <a:pt x="0" y="0"/>
                </a:moveTo>
                <a:lnTo>
                  <a:pt x="7066788" y="0"/>
                </a:lnTo>
              </a:path>
            </a:pathLst>
          </a:custGeom>
          <a:ln w="36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368933" y="1620977"/>
            <a:ext cx="7091680" cy="12223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150" b="1" dirty="0">
                <a:solidFill>
                  <a:srgbClr val="565F6C"/>
                </a:solidFill>
                <a:latin typeface="Arial"/>
                <a:cs typeface="Arial"/>
              </a:rPr>
              <a:t>ON</a:t>
            </a:r>
            <a:endParaRPr sz="21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800" b="1" spc="-5" dirty="0" smtClean="0">
                <a:latin typeface="Arial"/>
                <a:cs typeface="Arial"/>
              </a:rPr>
              <a:t>“</a:t>
            </a:r>
            <a:r>
              <a:rPr lang="en-US" sz="2800" b="1" spc="-5" dirty="0" smtClean="0">
                <a:latin typeface="Arial"/>
                <a:cs typeface="Arial"/>
              </a:rPr>
              <a:t>Node JS &amp;</a:t>
            </a:r>
            <a:endParaRPr sz="2800" dirty="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2800" u="heavy" spc="-7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800" b="1" u="heavy" spc="-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CRUD Operation</a:t>
            </a:r>
            <a:r>
              <a:rPr sz="2800" b="1" u="heavy" spc="-2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”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99228" y="3912489"/>
            <a:ext cx="2464435" cy="18004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Presented </a:t>
            </a:r>
            <a:r>
              <a:rPr sz="2400" b="1" spc="-10" dirty="0">
                <a:latin typeface="Arial"/>
                <a:cs typeface="Arial"/>
              </a:rPr>
              <a:t>By~~  </a:t>
            </a:r>
            <a:r>
              <a:rPr lang="en-US" sz="2400" b="1" spc="-5" dirty="0" err="1" smtClean="0">
                <a:solidFill>
                  <a:srgbClr val="565F6C"/>
                </a:solidFill>
                <a:latin typeface="Arial"/>
                <a:cs typeface="Arial"/>
              </a:rPr>
              <a:t>Saurabh</a:t>
            </a:r>
            <a:r>
              <a:rPr lang="en-US" sz="2400" b="1" spc="-5" dirty="0" smtClean="0">
                <a:solidFill>
                  <a:srgbClr val="565F6C"/>
                </a:solidFill>
                <a:latin typeface="Arial"/>
                <a:cs typeface="Arial"/>
              </a:rPr>
              <a:t> Raj Singh</a:t>
            </a:r>
            <a:r>
              <a:rPr sz="2400" b="1" spc="-30" dirty="0" smtClean="0">
                <a:solidFill>
                  <a:srgbClr val="565F6C"/>
                </a:solidFill>
                <a:latin typeface="Arial"/>
                <a:cs typeface="Arial"/>
              </a:rPr>
              <a:t> </a:t>
            </a:r>
            <a:r>
              <a:rPr sz="2400" b="1" spc="-5" dirty="0" smtClean="0">
                <a:solidFill>
                  <a:srgbClr val="565F6C"/>
                </a:solidFill>
                <a:latin typeface="Arial"/>
                <a:cs typeface="Arial"/>
              </a:rPr>
              <a:t>(</a:t>
            </a:r>
            <a:r>
              <a:rPr lang="en-US" sz="2400" b="1" spc="-5" dirty="0" smtClean="0">
                <a:solidFill>
                  <a:srgbClr val="565F6C"/>
                </a:solidFill>
                <a:latin typeface="Arial"/>
                <a:cs typeface="Arial"/>
              </a:rPr>
              <a:t>15stuhh0109</a:t>
            </a:r>
            <a:r>
              <a:rPr sz="2400" b="1" spc="-5" dirty="0" smtClean="0">
                <a:solidFill>
                  <a:srgbClr val="565F6C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1708" y="504444"/>
            <a:ext cx="4055364" cy="1543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40479" y="504444"/>
            <a:ext cx="1097279" cy="1543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11167" y="504444"/>
            <a:ext cx="1155191" cy="1543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9767" y="504444"/>
            <a:ext cx="1097280" cy="1543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10455" y="504444"/>
            <a:ext cx="4018788" cy="1543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02652" y="504444"/>
            <a:ext cx="1098803" cy="1543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63218" y="674065"/>
            <a:ext cx="68160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MongoDB -</a:t>
            </a:r>
            <a:r>
              <a:rPr spc="-90" dirty="0"/>
              <a:t> </a:t>
            </a:r>
            <a:r>
              <a:rPr dirty="0"/>
              <a:t>Collection</a:t>
            </a:r>
          </a:p>
        </p:txBody>
      </p:sp>
      <p:sp>
        <p:nvSpPr>
          <p:cNvPr id="9" name="object 9"/>
          <p:cNvSpPr/>
          <p:nvPr/>
        </p:nvSpPr>
        <p:spPr>
          <a:xfrm>
            <a:off x="535279" y="1844763"/>
            <a:ext cx="8213217" cy="44645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0890"/>
            <a:ext cx="7696708" cy="5539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Rest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500874" cy="39395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REST stands for </a:t>
            </a:r>
            <a:r>
              <a:rPr lang="en-US" dirty="0" err="1" smtClean="0"/>
              <a:t>REpresentational</a:t>
            </a:r>
            <a:r>
              <a:rPr lang="en-US" dirty="0" smtClean="0"/>
              <a:t> State Transfer. REST is web standards based architecture and uses HTTP Protocol. It revolves around resource where every component is a resource and a resource is accessed by a common interface using HTTP standard methods. REST was first introduced by Roy Fielding in 2000.</a:t>
            </a:r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Files which are included in our</a:t>
            </a:r>
            <a:br>
              <a:rPr lang="en-US" dirty="0" smtClean="0"/>
            </a:br>
            <a:r>
              <a:rPr lang="en-US" dirty="0" smtClean="0"/>
              <a:t>                     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183880" cy="41879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Package.json files:</a:t>
            </a:r>
          </a:p>
          <a:p>
            <a:pPr>
              <a:buNone/>
            </a:pPr>
            <a:r>
              <a:rPr lang="en-US" dirty="0" smtClean="0"/>
              <a:t>    - Package.json </a:t>
            </a:r>
            <a:r>
              <a:rPr lang="en-US" dirty="0" smtClean="0"/>
              <a:t>store the </a:t>
            </a:r>
            <a:r>
              <a:rPr lang="en-US" dirty="0" err="1" smtClean="0"/>
              <a:t>nodeJs</a:t>
            </a:r>
            <a:r>
              <a:rPr lang="en-US" dirty="0" smtClean="0"/>
              <a:t> project </a:t>
            </a:r>
            <a:r>
              <a:rPr lang="en-US" dirty="0" smtClean="0"/>
              <a:t>                 configuration </a:t>
            </a:r>
            <a:r>
              <a:rPr lang="en-US" dirty="0" smtClean="0"/>
              <a:t>including </a:t>
            </a:r>
            <a:r>
              <a:rPr lang="en-US" dirty="0" smtClean="0"/>
              <a:t>dependencies</a:t>
            </a:r>
          </a:p>
          <a:p>
            <a:pPr lvl="1">
              <a:buNone/>
            </a:pPr>
            <a:r>
              <a:rPr lang="en-US" sz="2800" dirty="0" smtClean="0"/>
              <a:t>-Package.json </a:t>
            </a:r>
            <a:r>
              <a:rPr lang="en-US" sz="2800" dirty="0" smtClean="0"/>
              <a:t>is a plain JSON(Java Script Object Notation) text file which contains all metadata information about Node JS Project or application.</a:t>
            </a:r>
          </a:p>
          <a:p>
            <a:pPr>
              <a:buNone/>
            </a:pPr>
            <a:r>
              <a:rPr lang="en-US" dirty="0" smtClean="0"/>
              <a:t>	-Every </a:t>
            </a:r>
            <a:r>
              <a:rPr lang="en-US" dirty="0" smtClean="0"/>
              <a:t>Node JS Package or Module should have this file at root directory to describe its metadata in plain JSON Object format.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83880" cy="1051560"/>
          </a:xfrm>
        </p:spPr>
        <p:txBody>
          <a:bodyPr/>
          <a:lstStyle/>
          <a:p>
            <a:r>
              <a:rPr lang="en-US" dirty="0" smtClean="0"/>
              <a:t>Index.js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880" cy="4187952"/>
          </a:xfrm>
        </p:spPr>
        <p:txBody>
          <a:bodyPr/>
          <a:lstStyle/>
          <a:p>
            <a:r>
              <a:rPr lang="en-US" dirty="0" smtClean="0"/>
              <a:t>So the index.js is most likely the entry point </a:t>
            </a:r>
            <a:r>
              <a:rPr lang="en-US" dirty="0" smtClean="0"/>
              <a:t>for </a:t>
            </a:r>
            <a:r>
              <a:rPr lang="en-US" dirty="0" smtClean="0"/>
              <a:t>requiring a module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6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36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</a:t>
            </a:r>
            <a:r>
              <a:rPr lang="en-US" sz="3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-routes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all </a:t>
            </a:r>
            <a:r>
              <a:rPr lang="en-US" dirty="0" smtClean="0"/>
              <a:t>api endpoint shall be defined in this file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  <a:p>
            <a:r>
              <a:rPr lang="en-US" dirty="0" smtClean="0"/>
              <a:t> </a:t>
            </a:r>
            <a:r>
              <a:rPr lang="en-US" dirty="0" smtClean="0"/>
              <a:t> </a:t>
            </a:r>
            <a:r>
              <a:rPr lang="en-US" dirty="0" smtClean="0"/>
              <a:t>processes HTTP requests and defines available endpoints</a:t>
            </a:r>
          </a:p>
          <a:p>
            <a:pPr>
              <a:buNone/>
            </a:pPr>
            <a:r>
              <a:rPr lang="en-US" sz="3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r>
              <a:rPr lang="en-US" dirty="0" smtClean="0"/>
              <a:t> 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manages </a:t>
            </a:r>
            <a:r>
              <a:rPr lang="en-US" dirty="0" smtClean="0"/>
              <a:t>database layer (request and response)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6507480" cy="1524000"/>
          </a:xfrm>
        </p:spPr>
        <p:txBody>
          <a:bodyPr>
            <a:normAutofit/>
          </a:bodyPr>
          <a:lstStyle/>
          <a:p>
            <a:r>
              <a:rPr lang="en-US" b="0" dirty="0" smtClean="0"/>
              <a:t>HTTP methods</a:t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183880" cy="41879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Following four HTTP methods are commonly used in </a:t>
            </a:r>
            <a:r>
              <a:rPr lang="en-US" dirty="0" smtClean="0"/>
              <a:t>my project.</a:t>
            </a:r>
            <a:endParaRPr lang="en-US" dirty="0" smtClean="0"/>
          </a:p>
          <a:p>
            <a:r>
              <a:rPr lang="en-US" b="1" dirty="0" smtClean="0"/>
              <a:t>GET</a:t>
            </a:r>
            <a:r>
              <a:rPr lang="en-US" dirty="0" smtClean="0"/>
              <a:t> − This is used to provide a read only access to a resource.</a:t>
            </a:r>
          </a:p>
          <a:p>
            <a:r>
              <a:rPr lang="en-US" b="1" dirty="0" smtClean="0"/>
              <a:t>PUT</a:t>
            </a:r>
            <a:r>
              <a:rPr lang="en-US" dirty="0" smtClean="0"/>
              <a:t> − This is used to create a new resource.</a:t>
            </a:r>
          </a:p>
          <a:p>
            <a:r>
              <a:rPr lang="en-US" b="1" dirty="0" smtClean="0"/>
              <a:t>DELETE</a:t>
            </a:r>
            <a:r>
              <a:rPr lang="en-US" dirty="0" smtClean="0"/>
              <a:t> − This is used to remove a resource.</a:t>
            </a:r>
          </a:p>
          <a:p>
            <a:r>
              <a:rPr lang="en-US" b="1" dirty="0" smtClean="0"/>
              <a:t>POST</a:t>
            </a:r>
            <a:r>
              <a:rPr lang="en-US" dirty="0" smtClean="0"/>
              <a:t> − This is used to update a existing resource or create a new resource.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Postman</a:t>
            </a:r>
            <a:r>
              <a:rPr lang="en-US" dirty="0" smtClean="0"/>
              <a:t> is a very good tool for test and debugging API </a:t>
            </a:r>
            <a:r>
              <a:rPr lang="en-US" dirty="0" smtClean="0"/>
              <a:t>endpoint. </a:t>
            </a:r>
            <a:r>
              <a:rPr lang="en-US" dirty="0" smtClean="0"/>
              <a:t>It looks like…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l\Desktop\i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"/>
            <a:ext cx="79248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58200" cy="1661160"/>
          </a:xfrm>
        </p:spPr>
        <p:txBody>
          <a:bodyPr>
            <a:normAutofit fontScale="90000"/>
          </a:bodyPr>
          <a:lstStyle/>
          <a:p>
            <a:r>
              <a:rPr lang="en-US" b="0" dirty="0" smtClean="0"/>
              <a:t>It also supports a long list of request types including basic HTTP </a:t>
            </a:r>
            <a:r>
              <a:rPr lang="en-US" dirty="0" smtClean="0"/>
              <a:t>GET, POST, PUT, DELETE.</a:t>
            </a:r>
            <a:endParaRPr lang="en-US" dirty="0"/>
          </a:p>
        </p:txBody>
      </p:sp>
      <p:pic>
        <p:nvPicPr>
          <p:cNvPr id="4" name="Content Placeholder 3" descr="i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057400"/>
            <a:ext cx="8686800" cy="45720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153400" cy="1905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 finally we have tested CRUD operations for following files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183880" cy="4187952"/>
          </a:xfrm>
        </p:spPr>
        <p:txBody>
          <a:bodyPr/>
          <a:lstStyle/>
          <a:p>
            <a:r>
              <a:rPr lang="en-US" dirty="0" smtClean="0"/>
              <a:t>Student:Name,Email,Gender,Enrollno,</a:t>
            </a:r>
          </a:p>
          <a:p>
            <a:pPr>
              <a:buNone/>
            </a:pPr>
            <a:r>
              <a:rPr lang="en-US" dirty="0" smtClean="0"/>
              <a:t>	Phone.</a:t>
            </a:r>
          </a:p>
          <a:p>
            <a:r>
              <a:rPr lang="en-US" dirty="0" smtClean="0"/>
              <a:t>Comment:text,Comment_By,postID</a:t>
            </a:r>
          </a:p>
          <a:p>
            <a:r>
              <a:rPr lang="en-US" dirty="0" smtClean="0"/>
              <a:t>Post:Type,Body,created_date.</a:t>
            </a:r>
          </a:p>
          <a:p>
            <a:r>
              <a:rPr lang="en-US" dirty="0" smtClean="0"/>
              <a:t>Course:Coursename,fee.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Technologies used in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183880" cy="4187952"/>
          </a:xfrm>
        </p:spPr>
        <p:txBody>
          <a:bodyPr/>
          <a:lstStyle/>
          <a:p>
            <a:r>
              <a:rPr lang="en-US" dirty="0" smtClean="0"/>
              <a:t>Node </a:t>
            </a:r>
            <a:r>
              <a:rPr lang="en-US" dirty="0" err="1" smtClean="0"/>
              <a:t>js</a:t>
            </a:r>
            <a:endParaRPr lang="en-US" dirty="0" smtClean="0"/>
          </a:p>
          <a:p>
            <a:r>
              <a:rPr lang="en-US" dirty="0" smtClean="0"/>
              <a:t>Express JS</a:t>
            </a:r>
          </a:p>
          <a:p>
            <a:r>
              <a:rPr lang="en-US" dirty="0" smtClean="0"/>
              <a:t>Mongo DB</a:t>
            </a:r>
          </a:p>
          <a:p>
            <a:r>
              <a:rPr lang="en-US" dirty="0" smtClean="0"/>
              <a:t>Rest API</a:t>
            </a:r>
          </a:p>
          <a:p>
            <a:r>
              <a:rPr lang="en-US" dirty="0" smtClean="0"/>
              <a:t>Postman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35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243" y="6858000"/>
                </a:lnTo>
                <a:lnTo>
                  <a:pt x="4724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2396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047" y="6858000"/>
                </a:lnTo>
                <a:lnTo>
                  <a:pt x="30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0"/>
            <a:ext cx="443865" cy="6858000"/>
          </a:xfrm>
          <a:custGeom>
            <a:avLst/>
            <a:gdLst/>
            <a:ahLst/>
            <a:cxnLst/>
            <a:rect l="l" t="t" r="r" b="b"/>
            <a:pathLst>
              <a:path w="443865" h="6858000">
                <a:moveTo>
                  <a:pt x="0" y="6858000"/>
                </a:moveTo>
                <a:lnTo>
                  <a:pt x="443484" y="6858000"/>
                </a:lnTo>
                <a:lnTo>
                  <a:pt x="44348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5843" y="0"/>
            <a:ext cx="105410" cy="6858000"/>
          </a:xfrm>
          <a:custGeom>
            <a:avLst/>
            <a:gdLst/>
            <a:ahLst/>
            <a:cxnLst/>
            <a:rect l="l" t="t" r="r" b="b"/>
            <a:pathLst>
              <a:path w="105410" h="6858000">
                <a:moveTo>
                  <a:pt x="0" y="6858000"/>
                </a:moveTo>
                <a:lnTo>
                  <a:pt x="105156" y="6858000"/>
                </a:lnTo>
                <a:lnTo>
                  <a:pt x="10515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9C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30" h="6858000">
                <a:moveTo>
                  <a:pt x="0" y="6858000"/>
                </a:moveTo>
                <a:lnTo>
                  <a:pt x="150875" y="6858000"/>
                </a:lnTo>
                <a:lnTo>
                  <a:pt x="1508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9C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1475" y="0"/>
            <a:ext cx="78105" cy="6858000"/>
          </a:xfrm>
          <a:custGeom>
            <a:avLst/>
            <a:gdLst/>
            <a:ahLst/>
            <a:cxnLst/>
            <a:rect l="l" t="t" r="r" b="b"/>
            <a:pathLst>
              <a:path w="78105" h="6858000">
                <a:moveTo>
                  <a:pt x="0" y="6858000"/>
                </a:moveTo>
                <a:lnTo>
                  <a:pt x="77724" y="6858000"/>
                </a:lnTo>
                <a:lnTo>
                  <a:pt x="777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ECE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9"/>
                </a:lnTo>
              </a:path>
            </a:pathLst>
          </a:custGeom>
          <a:ln w="57912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5444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0" y="6857999"/>
                </a:moveTo>
                <a:lnTo>
                  <a:pt x="57912" y="6857999"/>
                </a:lnTo>
                <a:lnTo>
                  <a:pt x="57912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4483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0" y="6857999"/>
                </a:moveTo>
                <a:lnTo>
                  <a:pt x="57912" y="6857999"/>
                </a:lnTo>
                <a:lnTo>
                  <a:pt x="57912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7454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956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25077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98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90342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56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573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62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9600" y="342900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44" y="1293623"/>
                </a:lnTo>
                <a:lnTo>
                  <a:pt x="743422" y="1288378"/>
                </a:lnTo>
                <a:lnTo>
                  <a:pt x="789709" y="1279788"/>
                </a:lnTo>
                <a:lnTo>
                  <a:pt x="834780" y="1267980"/>
                </a:lnTo>
                <a:lnTo>
                  <a:pt x="878510" y="1253078"/>
                </a:lnTo>
                <a:lnTo>
                  <a:pt x="920773" y="1235208"/>
                </a:lnTo>
                <a:lnTo>
                  <a:pt x="961444" y="1214494"/>
                </a:lnTo>
                <a:lnTo>
                  <a:pt x="1000398" y="1191062"/>
                </a:lnTo>
                <a:lnTo>
                  <a:pt x="1037511" y="1165037"/>
                </a:lnTo>
                <a:lnTo>
                  <a:pt x="1072656" y="1136545"/>
                </a:lnTo>
                <a:lnTo>
                  <a:pt x="1105709" y="1105709"/>
                </a:lnTo>
                <a:lnTo>
                  <a:pt x="1136545" y="1072656"/>
                </a:lnTo>
                <a:lnTo>
                  <a:pt x="1165037" y="1037511"/>
                </a:lnTo>
                <a:lnTo>
                  <a:pt x="1191062" y="1000398"/>
                </a:lnTo>
                <a:lnTo>
                  <a:pt x="1214494" y="961444"/>
                </a:lnTo>
                <a:lnTo>
                  <a:pt x="1235208" y="920773"/>
                </a:lnTo>
                <a:lnTo>
                  <a:pt x="1253078" y="878510"/>
                </a:lnTo>
                <a:lnTo>
                  <a:pt x="1267980" y="834780"/>
                </a:lnTo>
                <a:lnTo>
                  <a:pt x="1279788" y="789709"/>
                </a:lnTo>
                <a:lnTo>
                  <a:pt x="1288378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8" y="551977"/>
                </a:lnTo>
                <a:lnTo>
                  <a:pt x="1279788" y="505690"/>
                </a:lnTo>
                <a:lnTo>
                  <a:pt x="1267980" y="460619"/>
                </a:lnTo>
                <a:lnTo>
                  <a:pt x="1253078" y="416889"/>
                </a:lnTo>
                <a:lnTo>
                  <a:pt x="1235208" y="374626"/>
                </a:lnTo>
                <a:lnTo>
                  <a:pt x="1214494" y="333955"/>
                </a:lnTo>
                <a:lnTo>
                  <a:pt x="1191062" y="295001"/>
                </a:lnTo>
                <a:lnTo>
                  <a:pt x="1165037" y="257888"/>
                </a:lnTo>
                <a:lnTo>
                  <a:pt x="1136545" y="222743"/>
                </a:lnTo>
                <a:lnTo>
                  <a:pt x="1105709" y="189690"/>
                </a:lnTo>
                <a:lnTo>
                  <a:pt x="1072656" y="158854"/>
                </a:lnTo>
                <a:lnTo>
                  <a:pt x="1037511" y="130362"/>
                </a:lnTo>
                <a:lnTo>
                  <a:pt x="1000398" y="104337"/>
                </a:lnTo>
                <a:lnTo>
                  <a:pt x="961444" y="80905"/>
                </a:lnTo>
                <a:lnTo>
                  <a:pt x="920773" y="60191"/>
                </a:lnTo>
                <a:lnTo>
                  <a:pt x="878510" y="42321"/>
                </a:lnTo>
                <a:lnTo>
                  <a:pt x="834780" y="27419"/>
                </a:lnTo>
                <a:lnTo>
                  <a:pt x="789709" y="15611"/>
                </a:lnTo>
                <a:lnTo>
                  <a:pt x="743422" y="7021"/>
                </a:lnTo>
                <a:lnTo>
                  <a:pt x="696044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09116" y="4866132"/>
            <a:ext cx="641985" cy="641985"/>
          </a:xfrm>
          <a:custGeom>
            <a:avLst/>
            <a:gdLst/>
            <a:ahLst/>
            <a:cxnLst/>
            <a:rect l="l" t="t" r="r" b="b"/>
            <a:pathLst>
              <a:path w="641985" h="641985">
                <a:moveTo>
                  <a:pt x="320802" y="0"/>
                </a:moveTo>
                <a:lnTo>
                  <a:pt x="273398" y="3478"/>
                </a:lnTo>
                <a:lnTo>
                  <a:pt x="228153" y="13583"/>
                </a:lnTo>
                <a:lnTo>
                  <a:pt x="185563" y="29817"/>
                </a:lnTo>
                <a:lnTo>
                  <a:pt x="146125" y="51685"/>
                </a:lnTo>
                <a:lnTo>
                  <a:pt x="110335" y="78690"/>
                </a:lnTo>
                <a:lnTo>
                  <a:pt x="78690" y="110335"/>
                </a:lnTo>
                <a:lnTo>
                  <a:pt x="51685" y="146125"/>
                </a:lnTo>
                <a:lnTo>
                  <a:pt x="29817" y="185563"/>
                </a:lnTo>
                <a:lnTo>
                  <a:pt x="13583" y="228153"/>
                </a:lnTo>
                <a:lnTo>
                  <a:pt x="3478" y="273398"/>
                </a:lnTo>
                <a:lnTo>
                  <a:pt x="0" y="320802"/>
                </a:lnTo>
                <a:lnTo>
                  <a:pt x="3478" y="368205"/>
                </a:lnTo>
                <a:lnTo>
                  <a:pt x="13583" y="413450"/>
                </a:lnTo>
                <a:lnTo>
                  <a:pt x="29817" y="456040"/>
                </a:lnTo>
                <a:lnTo>
                  <a:pt x="51685" y="495478"/>
                </a:lnTo>
                <a:lnTo>
                  <a:pt x="78690" y="531268"/>
                </a:lnTo>
                <a:lnTo>
                  <a:pt x="110335" y="562913"/>
                </a:lnTo>
                <a:lnTo>
                  <a:pt x="146125" y="589918"/>
                </a:lnTo>
                <a:lnTo>
                  <a:pt x="185563" y="611786"/>
                </a:lnTo>
                <a:lnTo>
                  <a:pt x="228153" y="628020"/>
                </a:lnTo>
                <a:lnTo>
                  <a:pt x="273398" y="638125"/>
                </a:lnTo>
                <a:lnTo>
                  <a:pt x="320802" y="641604"/>
                </a:lnTo>
                <a:lnTo>
                  <a:pt x="368205" y="638125"/>
                </a:lnTo>
                <a:lnTo>
                  <a:pt x="413450" y="628020"/>
                </a:lnTo>
                <a:lnTo>
                  <a:pt x="456040" y="611786"/>
                </a:lnTo>
                <a:lnTo>
                  <a:pt x="495478" y="589918"/>
                </a:lnTo>
                <a:lnTo>
                  <a:pt x="531268" y="562913"/>
                </a:lnTo>
                <a:lnTo>
                  <a:pt x="562913" y="531268"/>
                </a:lnTo>
                <a:lnTo>
                  <a:pt x="589918" y="495478"/>
                </a:lnTo>
                <a:lnTo>
                  <a:pt x="611786" y="456040"/>
                </a:lnTo>
                <a:lnTo>
                  <a:pt x="628020" y="413450"/>
                </a:lnTo>
                <a:lnTo>
                  <a:pt x="638125" y="368205"/>
                </a:lnTo>
                <a:lnTo>
                  <a:pt x="641604" y="320802"/>
                </a:lnTo>
                <a:lnTo>
                  <a:pt x="638125" y="273398"/>
                </a:lnTo>
                <a:lnTo>
                  <a:pt x="628020" y="228153"/>
                </a:lnTo>
                <a:lnTo>
                  <a:pt x="611786" y="185563"/>
                </a:lnTo>
                <a:lnTo>
                  <a:pt x="589918" y="146125"/>
                </a:lnTo>
                <a:lnTo>
                  <a:pt x="562913" y="110335"/>
                </a:lnTo>
                <a:lnTo>
                  <a:pt x="531268" y="78690"/>
                </a:lnTo>
                <a:lnTo>
                  <a:pt x="495478" y="51685"/>
                </a:lnTo>
                <a:lnTo>
                  <a:pt x="456040" y="29817"/>
                </a:lnTo>
                <a:lnTo>
                  <a:pt x="413450" y="13583"/>
                </a:lnTo>
                <a:lnTo>
                  <a:pt x="368205" y="3478"/>
                </a:lnTo>
                <a:lnTo>
                  <a:pt x="320802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91183" y="5500115"/>
            <a:ext cx="137159" cy="137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64207" y="5788152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137160" y="0"/>
                </a:moveTo>
                <a:lnTo>
                  <a:pt x="93829" y="6992"/>
                </a:lnTo>
                <a:lnTo>
                  <a:pt x="56180" y="26462"/>
                </a:lnTo>
                <a:lnTo>
                  <a:pt x="26481" y="56153"/>
                </a:lnTo>
                <a:lnTo>
                  <a:pt x="6998" y="93805"/>
                </a:lnTo>
                <a:lnTo>
                  <a:pt x="0" y="137160"/>
                </a:lnTo>
                <a:lnTo>
                  <a:pt x="6998" y="180514"/>
                </a:lnTo>
                <a:lnTo>
                  <a:pt x="26481" y="218166"/>
                </a:lnTo>
                <a:lnTo>
                  <a:pt x="56180" y="247857"/>
                </a:lnTo>
                <a:lnTo>
                  <a:pt x="93829" y="267327"/>
                </a:lnTo>
                <a:lnTo>
                  <a:pt x="137160" y="274320"/>
                </a:lnTo>
                <a:lnTo>
                  <a:pt x="180490" y="267327"/>
                </a:lnTo>
                <a:lnTo>
                  <a:pt x="218139" y="247857"/>
                </a:lnTo>
                <a:lnTo>
                  <a:pt x="247838" y="218166"/>
                </a:lnTo>
                <a:lnTo>
                  <a:pt x="267321" y="180514"/>
                </a:lnTo>
                <a:lnTo>
                  <a:pt x="274319" y="137160"/>
                </a:lnTo>
                <a:lnTo>
                  <a:pt x="267321" y="93805"/>
                </a:lnTo>
                <a:lnTo>
                  <a:pt x="247838" y="56153"/>
                </a:lnTo>
                <a:lnTo>
                  <a:pt x="218139" y="26462"/>
                </a:lnTo>
                <a:lnTo>
                  <a:pt x="180490" y="6992"/>
                </a:lnTo>
                <a:lnTo>
                  <a:pt x="13716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05000" y="4495800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80" y="0"/>
                </a:moveTo>
                <a:lnTo>
                  <a:pt x="134276" y="6535"/>
                </a:lnTo>
                <a:lnTo>
                  <a:pt x="90593" y="24976"/>
                </a:lnTo>
                <a:lnTo>
                  <a:pt x="53578" y="53578"/>
                </a:lnTo>
                <a:lnTo>
                  <a:pt x="24976" y="90593"/>
                </a:lnTo>
                <a:lnTo>
                  <a:pt x="6535" y="134276"/>
                </a:lnTo>
                <a:lnTo>
                  <a:pt x="0" y="182880"/>
                </a:lnTo>
                <a:lnTo>
                  <a:pt x="6535" y="231483"/>
                </a:lnTo>
                <a:lnTo>
                  <a:pt x="24976" y="275166"/>
                </a:lnTo>
                <a:lnTo>
                  <a:pt x="53578" y="312181"/>
                </a:lnTo>
                <a:lnTo>
                  <a:pt x="90593" y="340783"/>
                </a:lnTo>
                <a:lnTo>
                  <a:pt x="134276" y="359224"/>
                </a:lnTo>
                <a:lnTo>
                  <a:pt x="182880" y="365760"/>
                </a:lnTo>
                <a:lnTo>
                  <a:pt x="231483" y="359224"/>
                </a:lnTo>
                <a:lnTo>
                  <a:pt x="275166" y="340783"/>
                </a:lnTo>
                <a:lnTo>
                  <a:pt x="312181" y="312181"/>
                </a:lnTo>
                <a:lnTo>
                  <a:pt x="340783" y="275166"/>
                </a:lnTo>
                <a:lnTo>
                  <a:pt x="359224" y="231483"/>
                </a:lnTo>
                <a:lnTo>
                  <a:pt x="365760" y="182880"/>
                </a:lnTo>
                <a:lnTo>
                  <a:pt x="359224" y="134276"/>
                </a:lnTo>
                <a:lnTo>
                  <a:pt x="340783" y="90593"/>
                </a:lnTo>
                <a:lnTo>
                  <a:pt x="312181" y="53578"/>
                </a:lnTo>
                <a:lnTo>
                  <a:pt x="275166" y="24976"/>
                </a:lnTo>
                <a:lnTo>
                  <a:pt x="231483" y="6535"/>
                </a:lnTo>
                <a:lnTo>
                  <a:pt x="18288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288794" y="2141347"/>
            <a:ext cx="35413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0" dirty="0"/>
              <a:t>T</a:t>
            </a:r>
            <a:r>
              <a:rPr sz="3500" spc="10" dirty="0"/>
              <a:t>HANK </a:t>
            </a:r>
            <a:r>
              <a:rPr sz="4400" dirty="0"/>
              <a:t>YOU</a:t>
            </a:r>
            <a:r>
              <a:rPr sz="4400" spc="60" dirty="0"/>
              <a:t> </a:t>
            </a:r>
            <a:r>
              <a:rPr sz="4400" dirty="0"/>
              <a:t>!!</a:t>
            </a:r>
            <a:endParaRPr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33750" y="552631"/>
            <a:ext cx="24784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NODE JS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31570" y="1495424"/>
            <a:ext cx="7624445" cy="3098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645" marR="416559" algn="ctr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Node.js is a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platform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built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on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Chrome's JavaScript 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runtime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easily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building </a:t>
            </a:r>
            <a:r>
              <a:rPr sz="2800" b="1" spc="-20" dirty="0">
                <a:solidFill>
                  <a:srgbClr val="404040"/>
                </a:solidFill>
                <a:latin typeface="Calibri"/>
                <a:cs typeface="Calibri"/>
              </a:rPr>
              <a:t>fast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scalable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network 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applications.</a:t>
            </a:r>
            <a:endParaRPr sz="2800" dirty="0">
              <a:latin typeface="Calibri"/>
              <a:cs typeface="Calibri"/>
            </a:endParaRPr>
          </a:p>
          <a:p>
            <a:pPr marL="385445" marR="378460" indent="-38544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85445" algn="l"/>
                <a:tab pos="386080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Node.js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uses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800" b="1" spc="-15" dirty="0">
                <a:solidFill>
                  <a:srgbClr val="404040"/>
                </a:solidFill>
                <a:latin typeface="Calibri"/>
                <a:cs typeface="Calibri"/>
              </a:rPr>
              <a:t>event-driven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non-blocking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I/O  model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makes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sz="2800" b="1" spc="-15" dirty="0">
                <a:solidFill>
                  <a:srgbClr val="404040"/>
                </a:solidFill>
                <a:latin typeface="Calibri"/>
                <a:cs typeface="Calibri"/>
              </a:rPr>
              <a:t>lightweight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efficient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endParaRPr sz="2800" dirty="0">
              <a:latin typeface="Calibri"/>
              <a:cs typeface="Calibri"/>
            </a:endParaRPr>
          </a:p>
          <a:p>
            <a:pPr marL="1619250" marR="5080" indent="-1607185">
              <a:lnSpc>
                <a:spcPct val="100000"/>
              </a:lnSpc>
            </a:pP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perfect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800" b="1" spc="-15" dirty="0">
                <a:solidFill>
                  <a:srgbClr val="404040"/>
                </a:solidFill>
                <a:latin typeface="Calibri"/>
                <a:cs typeface="Calibri"/>
              </a:rPr>
              <a:t>data-intensive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real-time applications that 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run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across distributed</a:t>
            </a:r>
            <a:r>
              <a:rPr sz="2800" spc="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devices.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84045" y="4173308"/>
            <a:ext cx="5568314" cy="2280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8000" y="609600"/>
            <a:ext cx="31546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Express</a:t>
            </a:r>
            <a:r>
              <a:rPr spc="-90" dirty="0"/>
              <a:t> </a:t>
            </a:r>
            <a:r>
              <a:rPr dirty="0"/>
              <a:t>JS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457200" y="2286000"/>
            <a:ext cx="8183880" cy="41879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 marR="5080" algn="ctr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Express </a:t>
            </a:r>
            <a:r>
              <a:rPr spc="-5" dirty="0"/>
              <a:t>is a </a:t>
            </a:r>
            <a:r>
              <a:rPr b="1" spc="-10" dirty="0">
                <a:latin typeface="Calibri"/>
                <a:cs typeface="Calibri"/>
              </a:rPr>
              <a:t>minimal </a:t>
            </a:r>
            <a:r>
              <a:rPr spc="-5" dirty="0"/>
              <a:t>and </a:t>
            </a:r>
            <a:r>
              <a:rPr b="1" spc="-15" dirty="0">
                <a:latin typeface="Calibri"/>
                <a:cs typeface="Calibri"/>
              </a:rPr>
              <a:t>flexible </a:t>
            </a:r>
            <a:r>
              <a:rPr spc="-5" dirty="0"/>
              <a:t>node.js </a:t>
            </a:r>
            <a:r>
              <a:rPr b="1" spc="-15" dirty="0">
                <a:latin typeface="Calibri"/>
                <a:cs typeface="Calibri"/>
              </a:rPr>
              <a:t>web  </a:t>
            </a:r>
            <a:r>
              <a:rPr b="1" spc="-10" dirty="0">
                <a:latin typeface="Calibri"/>
                <a:cs typeface="Calibri"/>
              </a:rPr>
              <a:t>application </a:t>
            </a:r>
            <a:r>
              <a:rPr b="1" spc="-15" dirty="0">
                <a:latin typeface="Calibri"/>
                <a:cs typeface="Calibri"/>
              </a:rPr>
              <a:t>framework</a:t>
            </a:r>
            <a:r>
              <a:rPr spc="-15" dirty="0"/>
              <a:t>, providing </a:t>
            </a:r>
            <a:r>
              <a:rPr spc="-5" dirty="0"/>
              <a:t>a </a:t>
            </a:r>
            <a:r>
              <a:rPr b="1" spc="-20" dirty="0">
                <a:latin typeface="Calibri"/>
                <a:cs typeface="Calibri"/>
              </a:rPr>
              <a:t>robust </a:t>
            </a:r>
            <a:r>
              <a:rPr spc="-10" dirty="0"/>
              <a:t>set of  </a:t>
            </a:r>
            <a:r>
              <a:rPr spc="-20" dirty="0"/>
              <a:t>features </a:t>
            </a:r>
            <a:r>
              <a:rPr spc="-25" dirty="0"/>
              <a:t>for </a:t>
            </a:r>
            <a:r>
              <a:rPr spc="-10" dirty="0"/>
              <a:t>building </a:t>
            </a:r>
            <a:r>
              <a:rPr b="1" spc="-5" dirty="0">
                <a:latin typeface="Calibri"/>
                <a:cs typeface="Calibri"/>
              </a:rPr>
              <a:t>single </a:t>
            </a:r>
            <a:r>
              <a:rPr spc="-5" dirty="0"/>
              <a:t>and </a:t>
            </a:r>
            <a:r>
              <a:rPr b="1" spc="-10" dirty="0">
                <a:latin typeface="Calibri"/>
                <a:cs typeface="Calibri"/>
              </a:rPr>
              <a:t>multi-page</a:t>
            </a:r>
            <a:r>
              <a:rPr spc="-10" dirty="0"/>
              <a:t>, </a:t>
            </a:r>
            <a:r>
              <a:rPr spc="-5" dirty="0"/>
              <a:t>and </a:t>
            </a:r>
            <a:r>
              <a:rPr b="1" spc="-15" dirty="0">
                <a:latin typeface="Calibri"/>
                <a:cs typeface="Calibri"/>
              </a:rPr>
              <a:t>hybrid  </a:t>
            </a:r>
            <a:r>
              <a:rPr spc="-10" dirty="0"/>
              <a:t>web</a:t>
            </a:r>
            <a:r>
              <a:rPr spc="-5" dirty="0"/>
              <a:t> </a:t>
            </a:r>
            <a:r>
              <a:rPr spc="-10" dirty="0"/>
              <a:t>applications.</a:t>
            </a:r>
          </a:p>
        </p:txBody>
      </p:sp>
      <p:sp>
        <p:nvSpPr>
          <p:cNvPr id="7" name="object 7"/>
          <p:cNvSpPr/>
          <p:nvPr/>
        </p:nvSpPr>
        <p:spPr>
          <a:xfrm>
            <a:off x="1600200" y="4267200"/>
            <a:ext cx="5905500" cy="179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3227" y="504444"/>
            <a:ext cx="2749296" cy="1543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65932" y="504444"/>
            <a:ext cx="4602479" cy="1543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41819" y="504444"/>
            <a:ext cx="1098803" cy="1543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94713" y="674065"/>
            <a:ext cx="53568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</a:t>
            </a:r>
            <a:r>
              <a:rPr spc="-5" dirty="0"/>
              <a:t>is </a:t>
            </a:r>
            <a:r>
              <a:rPr dirty="0"/>
              <a:t>Express</a:t>
            </a:r>
            <a:r>
              <a:rPr spc="-75" dirty="0"/>
              <a:t> </a:t>
            </a:r>
            <a:r>
              <a:rPr dirty="0"/>
              <a:t>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914880"/>
            <a:ext cx="7815580" cy="382797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Node JS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based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framework</a:t>
            </a:r>
            <a:endParaRPr sz="26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Based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on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connect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middleware</a:t>
            </a:r>
            <a:endParaRPr sz="26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Makes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usage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Node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JS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even</a:t>
            </a:r>
            <a:r>
              <a:rPr sz="26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easier</a:t>
            </a:r>
            <a:endParaRPr sz="26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Easy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implement REST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API</a:t>
            </a:r>
            <a:endParaRPr sz="26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spc="-5" dirty="0" smtClean="0">
                <a:solidFill>
                  <a:srgbClr val="404040"/>
                </a:solidFill>
                <a:latin typeface="Calibri"/>
                <a:cs typeface="Calibri"/>
              </a:rPr>
              <a:t>Supports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several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template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rendering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engines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(Jade,</a:t>
            </a:r>
            <a:r>
              <a:rPr sz="26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EJS)</a:t>
            </a:r>
            <a:endParaRPr sz="2600" dirty="0">
              <a:latin typeface="Calibri"/>
              <a:cs typeface="Calibri"/>
            </a:endParaRPr>
          </a:p>
          <a:p>
            <a:pPr marL="756285" marR="955040" indent="-287020">
              <a:lnSpc>
                <a:spcPts val="2590"/>
              </a:lnSpc>
              <a:spcBef>
                <a:spcPts val="625"/>
              </a:spcBef>
            </a:pP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o</a:t>
            </a:r>
            <a:r>
              <a:rPr sz="2400" spc="-6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Supports partials -&gt; so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can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split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your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HTML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 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fragments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Asynchronous</a:t>
            </a:r>
            <a:endParaRPr sz="26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Implements MVC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pattern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5360" y="504444"/>
            <a:ext cx="3465576" cy="1543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14344" y="504444"/>
            <a:ext cx="1269491" cy="1543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57244" y="504444"/>
            <a:ext cx="1097279" cy="1543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27932" y="504444"/>
            <a:ext cx="4139184" cy="1543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40523" y="504444"/>
            <a:ext cx="1098803" cy="1543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26844" y="674065"/>
            <a:ext cx="62928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Express – What </a:t>
            </a:r>
            <a:r>
              <a:rPr spc="-5" dirty="0"/>
              <a:t>is</a:t>
            </a:r>
            <a:r>
              <a:rPr spc="-90" dirty="0"/>
              <a:t> </a:t>
            </a:r>
            <a:r>
              <a:rPr spc="-5" dirty="0"/>
              <a:t>it?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2123058"/>
            <a:ext cx="7769859" cy="275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0607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Allows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set up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middlewares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respond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HTTP 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Requests.</a:t>
            </a:r>
            <a:endParaRPr sz="2800">
              <a:latin typeface="Calibri"/>
              <a:cs typeface="Calibri"/>
            </a:endParaRPr>
          </a:p>
          <a:p>
            <a:pPr marL="355600" marR="337820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Defines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routing table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which is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used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perform 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different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action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based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on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HTTP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Method and</a:t>
            </a:r>
            <a:r>
              <a:rPr sz="2800" spc="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URL.</a:t>
            </a:r>
            <a:endParaRPr sz="28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Allows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dynamically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render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HTML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Pages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based on  passing arguments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templates.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33196" y="758316"/>
          <a:ext cx="8064500" cy="482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2250"/>
                <a:gridCol w="4032250"/>
              </a:tblGrid>
              <a:tr h="8886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MongoDB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RDBMS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</a:tr>
              <a:tr h="78714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Collection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50" dirty="0">
                          <a:latin typeface="Calibri"/>
                          <a:cs typeface="Calibri"/>
                        </a:rPr>
                        <a:t>Table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  <a:tr h="78727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5" dirty="0">
                          <a:latin typeface="Calibri"/>
                          <a:cs typeface="Calibri"/>
                        </a:rPr>
                        <a:t>Document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25" dirty="0">
                          <a:latin typeface="Calibri"/>
                          <a:cs typeface="Calibri"/>
                        </a:rPr>
                        <a:t>Row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</a:tr>
              <a:tr h="78714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5" dirty="0">
                          <a:latin typeface="Calibri"/>
                          <a:cs typeface="Calibri"/>
                        </a:rPr>
                        <a:t>Index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5" dirty="0">
                          <a:latin typeface="Calibri"/>
                          <a:cs typeface="Calibri"/>
                        </a:rPr>
                        <a:t>Index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  <a:tr h="78714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Embedded</a:t>
                      </a:r>
                      <a:r>
                        <a:rPr sz="2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Document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Join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</a:tr>
              <a:tr h="7872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25" dirty="0">
                          <a:latin typeface="Calibri"/>
                          <a:cs typeface="Calibri"/>
                        </a:rPr>
                        <a:t>Reference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15" dirty="0">
                          <a:latin typeface="Calibri"/>
                          <a:cs typeface="Calibri"/>
                        </a:rPr>
                        <a:t>Foreign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25" dirty="0">
                          <a:latin typeface="Calibri"/>
                          <a:cs typeface="Calibri"/>
                        </a:rPr>
                        <a:t>Key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76727" y="504444"/>
            <a:ext cx="3587496" cy="1543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37632" y="504444"/>
            <a:ext cx="1098804" cy="1543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28594" y="674065"/>
            <a:ext cx="26866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</a:t>
            </a:r>
            <a:r>
              <a:rPr spc="-20" dirty="0"/>
              <a:t>p</a:t>
            </a:r>
            <a:r>
              <a:rPr spc="-5" dirty="0"/>
              <a:t>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457200" y="1676400"/>
            <a:ext cx="8183880" cy="41879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&gt;db.mycol.insert({ </a:t>
            </a:r>
            <a:r>
              <a:rPr spc="-10" dirty="0"/>
              <a:t>_id:  </a:t>
            </a:r>
            <a:r>
              <a:rPr spc="-5" dirty="0"/>
              <a:t>ObjectId(7df78ad8902c),  title: </a:t>
            </a:r>
            <a:r>
              <a:rPr spc="-10" dirty="0"/>
              <a:t>'MongoDB Overview',  description: 'MongoDB </a:t>
            </a:r>
            <a:r>
              <a:rPr spc="-5" dirty="0"/>
              <a:t>is  no sql </a:t>
            </a:r>
            <a:r>
              <a:rPr spc="-10" dirty="0"/>
              <a:t>database', by:  'tutorials point', url:  </a:t>
            </a:r>
            <a:r>
              <a:rPr spc="-20" dirty="0"/>
              <a:t>'http://www.tutorialspoint.  </a:t>
            </a:r>
            <a:r>
              <a:rPr spc="-10" dirty="0"/>
              <a:t>com', tags:</a:t>
            </a:r>
            <a:r>
              <a:rPr spc="-5" dirty="0"/>
              <a:t> </a:t>
            </a:r>
            <a:r>
              <a:rPr spc="-10" dirty="0"/>
              <a:t>['mongodb',</a:t>
            </a:r>
          </a:p>
          <a:p>
            <a:pPr marL="12700" marR="16129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'database', </a:t>
            </a:r>
            <a:r>
              <a:rPr spc="-5" dirty="0"/>
              <a:t>'NoSQL'], </a:t>
            </a:r>
            <a:r>
              <a:rPr spc="-20" dirty="0"/>
              <a:t>likes:  </a:t>
            </a:r>
            <a:r>
              <a:rPr spc="-5" dirty="0"/>
              <a:t>100</a:t>
            </a:r>
            <a:r>
              <a:rPr spc="10" dirty="0"/>
              <a:t> </a:t>
            </a:r>
            <a:r>
              <a:rPr spc="-10" dirty="0"/>
              <a:t>})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7512" y="504444"/>
            <a:ext cx="4055364" cy="1543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96284" y="504444"/>
            <a:ext cx="1097280" cy="1543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66971" y="504444"/>
            <a:ext cx="1155191" cy="1543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5571" y="504444"/>
            <a:ext cx="1097279" cy="1543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66259" y="504444"/>
            <a:ext cx="4107180" cy="1543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46847" y="504444"/>
            <a:ext cx="1098803" cy="1543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19022" y="674065"/>
            <a:ext cx="69068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MongoDB -</a:t>
            </a:r>
            <a:r>
              <a:rPr spc="-90" dirty="0"/>
              <a:t> </a:t>
            </a:r>
            <a:r>
              <a:rPr dirty="0"/>
              <a:t>Document</a:t>
            </a:r>
          </a:p>
        </p:txBody>
      </p:sp>
      <p:sp>
        <p:nvSpPr>
          <p:cNvPr id="9" name="object 9"/>
          <p:cNvSpPr/>
          <p:nvPr/>
        </p:nvSpPr>
        <p:spPr>
          <a:xfrm>
            <a:off x="251523" y="2564853"/>
            <a:ext cx="8640953" cy="36724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</TotalTime>
  <Words>444</Words>
  <Application>Microsoft Office PowerPoint</Application>
  <PresentationFormat>On-screen Show (4:3)</PresentationFormat>
  <Paragraphs>79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Aspect</vt:lpstr>
      <vt:lpstr>INDUSTRIAL TRAINING</vt:lpstr>
      <vt:lpstr>Technologies used in the project</vt:lpstr>
      <vt:lpstr>NODE JS</vt:lpstr>
      <vt:lpstr>Express JS</vt:lpstr>
      <vt:lpstr>What is Express ?</vt:lpstr>
      <vt:lpstr>Express – What is it?</vt:lpstr>
      <vt:lpstr>Slide 7</vt:lpstr>
      <vt:lpstr>Example</vt:lpstr>
      <vt:lpstr>MongoDB - Document</vt:lpstr>
      <vt:lpstr>MongoDB - Collection</vt:lpstr>
      <vt:lpstr>                        Rest API</vt:lpstr>
      <vt:lpstr> Files which are included in our                       Project</vt:lpstr>
      <vt:lpstr>Index.js</vt:lpstr>
      <vt:lpstr>Slide 14</vt:lpstr>
      <vt:lpstr>HTTP methods </vt:lpstr>
      <vt:lpstr>Slide 16</vt:lpstr>
      <vt:lpstr>Slide 17</vt:lpstr>
      <vt:lpstr>It also supports a long list of request types including basic HTTP GET, POST, PUT, DELETE.</vt:lpstr>
      <vt:lpstr>So finally we have tested CRUD operations for following files </vt:lpstr>
      <vt:lpstr>THANK YOU 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TRAINING</dc:title>
  <dc:creator>dell</dc:creator>
  <cp:lastModifiedBy>dell</cp:lastModifiedBy>
  <cp:revision>7</cp:revision>
  <dcterms:created xsi:type="dcterms:W3CDTF">2019-08-22T17:10:03Z</dcterms:created>
  <dcterms:modified xsi:type="dcterms:W3CDTF">2019-08-23T06:23:27Z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2015-08-14T00:00:00Z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2019-08-22T00:00:00Z</vt:filetime>
  </property>
</Properties>
</file>