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Alatsi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J/IXmWgh3lCKo7/imv2cZubGS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atsi-regular.fntdata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9eba528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29eba52889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9fedc15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29fedc15e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9eba5288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29eba52889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9eba5288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29eba52889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29eba5288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29eba52889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9eba5288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9eba52889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9eba52889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29eba52889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9eba5288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29eba52889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2ec805d1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2ec805d14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9fedc15e1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29fedc15e1_2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fedc15e1_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29fedc15e1_2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9eba528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9eba5288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9eba5288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29eba5288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eba528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29eba5288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9eba5288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29eba52889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jp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5.jpg"/><Relationship Id="rId6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7.jpg"/><Relationship Id="rId6" Type="http://schemas.openxmlformats.org/officeDocument/2006/relationships/image" Target="../media/image16.jpg"/><Relationship Id="rId7" Type="http://schemas.openxmlformats.org/officeDocument/2006/relationships/image" Target="../media/image1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4.jpg"/><Relationship Id="rId6" Type="http://schemas.openxmlformats.org/officeDocument/2006/relationships/image" Target="../media/image12.jpg"/><Relationship Id="rId7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0.jpg"/><Relationship Id="rId6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jpg"/><Relationship Id="rId6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273629" y="-377293"/>
            <a:ext cx="3570562" cy="10664293"/>
            <a:chOff x="0" y="-222801"/>
            <a:chExt cx="4760750" cy="14219057"/>
          </a:xfrm>
        </p:grpSpPr>
        <p:grpSp>
          <p:nvGrpSpPr>
            <p:cNvPr id="85" name="Google Shape;85;p1"/>
            <p:cNvGrpSpPr/>
            <p:nvPr/>
          </p:nvGrpSpPr>
          <p:grpSpPr>
            <a:xfrm>
              <a:off x="2380375" y="-222801"/>
              <a:ext cx="2380375" cy="14219057"/>
              <a:chOff x="0" y="-47625"/>
              <a:chExt cx="508819" cy="3039403"/>
            </a:xfrm>
          </p:grpSpPr>
          <p:sp>
            <p:nvSpPr>
              <p:cNvPr id="86" name="Google Shape;86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A2D463"/>
              </a:solidFill>
              <a:ln>
                <a:noFill/>
              </a:ln>
            </p:spPr>
          </p:sp>
          <p:sp>
            <p:nvSpPr>
              <p:cNvPr id="87" name="Google Shape;87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"/>
            <p:cNvGrpSpPr/>
            <p:nvPr/>
          </p:nvGrpSpPr>
          <p:grpSpPr>
            <a:xfrm>
              <a:off x="1190187" y="-222801"/>
              <a:ext cx="2380375" cy="14219057"/>
              <a:chOff x="0" y="-47625"/>
              <a:chExt cx="508819" cy="3039403"/>
            </a:xfrm>
          </p:grpSpPr>
          <p:sp>
            <p:nvSpPr>
              <p:cNvPr id="89" name="Google Shape;89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6DAD51"/>
              </a:solidFill>
              <a:ln>
                <a:noFill/>
              </a:ln>
            </p:spPr>
          </p:sp>
          <p:sp>
            <p:nvSpPr>
              <p:cNvPr id="90" name="Google Shape;90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"/>
            <p:cNvGrpSpPr/>
            <p:nvPr/>
          </p:nvGrpSpPr>
          <p:grpSpPr>
            <a:xfrm>
              <a:off x="0" y="-222801"/>
              <a:ext cx="2380375" cy="14219057"/>
              <a:chOff x="0" y="-47625"/>
              <a:chExt cx="508819" cy="3039403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508819" cy="2991778"/>
              </a:xfrm>
              <a:custGeom>
                <a:rect b="b" l="l" r="r" t="t"/>
                <a:pathLst>
                  <a:path extrusionOk="0" h="2991778" w="508819">
                    <a:moveTo>
                      <a:pt x="0" y="0"/>
                    </a:moveTo>
                    <a:lnTo>
                      <a:pt x="508819" y="0"/>
                    </a:lnTo>
                    <a:lnTo>
                      <a:pt x="508819" y="2991778"/>
                    </a:lnTo>
                    <a:lnTo>
                      <a:pt x="0" y="2991778"/>
                    </a:lnTo>
                    <a:close/>
                  </a:path>
                </a:pathLst>
              </a:custGeom>
              <a:solidFill>
                <a:srgbClr val="107B48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47625"/>
                <a:ext cx="508819" cy="3039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7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"/>
          <p:cNvSpPr/>
          <p:nvPr/>
        </p:nvSpPr>
        <p:spPr>
          <a:xfrm>
            <a:off x="13949748" y="-210192"/>
            <a:ext cx="6012350" cy="2036486"/>
          </a:xfrm>
          <a:custGeom>
            <a:rect b="b" l="l" r="r" t="t"/>
            <a:pathLst>
              <a:path extrusionOk="0" h="2036486" w="6012350">
                <a:moveTo>
                  <a:pt x="0" y="0"/>
                </a:moveTo>
                <a:lnTo>
                  <a:pt x="6012350" y="0"/>
                </a:lnTo>
                <a:lnTo>
                  <a:pt x="6012350" y="2036486"/>
                </a:lnTo>
                <a:lnTo>
                  <a:pt x="0" y="20364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6" name="Google Shape;96;p1"/>
          <p:cNvGrpSpPr/>
          <p:nvPr/>
        </p:nvGrpSpPr>
        <p:grpSpPr>
          <a:xfrm>
            <a:off x="6145763" y="1717798"/>
            <a:ext cx="7803985" cy="1208338"/>
            <a:chOff x="0" y="-28575"/>
            <a:chExt cx="2055371" cy="318245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2055371" cy="289670"/>
            </a:xfrm>
            <a:custGeom>
              <a:rect b="b" l="l" r="r" t="t"/>
              <a:pathLst>
                <a:path extrusionOk="0" h="289670" w="2055371">
                  <a:moveTo>
                    <a:pt x="50594" y="0"/>
                  </a:moveTo>
                  <a:lnTo>
                    <a:pt x="2004776" y="0"/>
                  </a:lnTo>
                  <a:cubicBezTo>
                    <a:pt x="2032719" y="0"/>
                    <a:pt x="2055371" y="22652"/>
                    <a:pt x="2055371" y="50594"/>
                  </a:cubicBezTo>
                  <a:lnTo>
                    <a:pt x="2055371" y="239076"/>
                  </a:lnTo>
                  <a:cubicBezTo>
                    <a:pt x="2055371" y="267018"/>
                    <a:pt x="2032719" y="289670"/>
                    <a:pt x="2004776" y="289670"/>
                  </a:cubicBezTo>
                  <a:lnTo>
                    <a:pt x="50594" y="289670"/>
                  </a:lnTo>
                  <a:cubicBezTo>
                    <a:pt x="22652" y="289670"/>
                    <a:pt x="0" y="267018"/>
                    <a:pt x="0" y="239076"/>
                  </a:cubicBezTo>
                  <a:lnTo>
                    <a:pt x="0" y="50594"/>
                  </a:lnTo>
                  <a:cubicBezTo>
                    <a:pt x="0" y="22652"/>
                    <a:pt x="22652" y="0"/>
                    <a:pt x="50594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28575"/>
              <a:ext cx="2055371" cy="318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8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7753367" y="6141956"/>
            <a:ext cx="4588759" cy="926299"/>
            <a:chOff x="0" y="-47625"/>
            <a:chExt cx="1208554" cy="243962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1208554" cy="196337"/>
            </a:xfrm>
            <a:custGeom>
              <a:rect b="b" l="l" r="r" t="t"/>
              <a:pathLst>
                <a:path extrusionOk="0" h="196337" w="1208554">
                  <a:moveTo>
                    <a:pt x="86045" y="0"/>
                  </a:moveTo>
                  <a:lnTo>
                    <a:pt x="1122509" y="0"/>
                  </a:lnTo>
                  <a:cubicBezTo>
                    <a:pt x="1170030" y="0"/>
                    <a:pt x="1208554" y="38524"/>
                    <a:pt x="1208554" y="86045"/>
                  </a:cubicBezTo>
                  <a:lnTo>
                    <a:pt x="1208554" y="110292"/>
                  </a:lnTo>
                  <a:cubicBezTo>
                    <a:pt x="1208554" y="157813"/>
                    <a:pt x="1170030" y="196337"/>
                    <a:pt x="1122509" y="196337"/>
                  </a:cubicBezTo>
                  <a:lnTo>
                    <a:pt x="86045" y="196337"/>
                  </a:lnTo>
                  <a:cubicBezTo>
                    <a:pt x="38524" y="196337"/>
                    <a:pt x="0" y="157813"/>
                    <a:pt x="0" y="110292"/>
                  </a:cubicBezTo>
                  <a:lnTo>
                    <a:pt x="0" y="86045"/>
                  </a:lnTo>
                  <a:cubicBezTo>
                    <a:pt x="0" y="38524"/>
                    <a:pt x="38524" y="0"/>
                    <a:pt x="86045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47625"/>
              <a:ext cx="1208554" cy="243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"/>
          <p:cNvSpPr txBox="1"/>
          <p:nvPr/>
        </p:nvSpPr>
        <p:spPr>
          <a:xfrm>
            <a:off x="3228375" y="3137700"/>
            <a:ext cx="143943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DEPARTMENT OF COMPUTER SCIENCE AND ENGINEERING</a:t>
            </a:r>
            <a:endParaRPr/>
          </a:p>
          <a:p>
            <a:pPr indent="0" lvl="0" marL="0" marR="0" rtl="0" algn="ctr">
              <a:lnSpc>
                <a:spcPct val="1381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6634190" y="4490985"/>
            <a:ext cx="6882108" cy="4641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 of Dhaka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762570" y="801661"/>
            <a:ext cx="12625348" cy="730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3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on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4897275" y="2001152"/>
            <a:ext cx="103557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99" u="none" cap="none" strike="noStrike">
                <a:solidFill>
                  <a:srgbClr val="E9E0D9"/>
                </a:solidFill>
                <a:latin typeface="Alatsi"/>
                <a:ea typeface="Alatsi"/>
                <a:cs typeface="Alatsi"/>
                <a:sym typeface="Alatsi"/>
              </a:rPr>
              <a:t>DISASTER MANAGEMENT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2629897" y="3899710"/>
            <a:ext cx="15325497" cy="648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CSE 2112 : OBJECT-ORIENTED PROGRAMMING LAB</a:t>
            </a:r>
            <a:endParaRPr/>
          </a:p>
          <a:p>
            <a:pPr indent="0" lvl="0" marL="0" marR="0" rtl="0" algn="ctr">
              <a:lnSpc>
                <a:spcPct val="771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33" u="none" cap="none" strike="noStrike">
              <a:solidFill>
                <a:srgbClr val="0B3B24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634190" y="5397884"/>
            <a:ext cx="6882108" cy="5701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2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 by 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063250" y="6348175"/>
            <a:ext cx="20550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9" u="none" cap="none" strike="noStrike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Group -</a:t>
            </a:r>
            <a:r>
              <a:rPr lang="en-US" sz="3499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02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2629897" y="7475551"/>
            <a:ext cx="15325497" cy="455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SUMAIYA RAHMAN SOMA (07)</a:t>
            </a:r>
            <a:endParaRPr/>
          </a:p>
        </p:txBody>
      </p:sp>
      <p:sp>
        <p:nvSpPr>
          <p:cNvPr id="110" name="Google Shape;110;p1"/>
          <p:cNvSpPr txBox="1"/>
          <p:nvPr/>
        </p:nvSpPr>
        <p:spPr>
          <a:xfrm>
            <a:off x="2629897" y="8255038"/>
            <a:ext cx="15325497" cy="43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33" u="none" cap="none" strike="noStrike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CHOWDHURY SHAFAHID RAHMAN(55)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11270495" y="94107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g329eba52889_0_13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329eba52889_0_13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329eba52889_0_13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g329eba52889_0_13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70" name="Google Shape;270;g329eba52889_0_13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71" name="Google Shape;271;g329eba52889_0_13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329eba52889_0_13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g329eba52889_0_13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g329eba52889_0_13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5" name="Google Shape;275;g329eba52889_0_13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6" name="Google Shape;276;g329eba52889_0_13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29eba52889_0_13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78" name="Google Shape;278;g329eba52889_0_13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Important Contact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79" name="Google Shape;279;g329eba52889_0_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1650" y="3144345"/>
            <a:ext cx="6423000" cy="3998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g329eba52889_0_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73850" y="3144350"/>
            <a:ext cx="5520674" cy="39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29eba52889_0_135"/>
          <p:cNvSpPr txBox="1"/>
          <p:nvPr/>
        </p:nvSpPr>
        <p:spPr>
          <a:xfrm>
            <a:off x="875500" y="4076500"/>
            <a:ext cx="3967200" cy="4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-Provides important contacts of different designation along with location.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data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filtered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out by designation or location for faster outcome.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329fedc15e1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g329fedc15e1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329fedc15e1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9" name="Google Shape;289;g329fedc15e1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90" name="Google Shape;290;g329fedc15e1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91" name="Google Shape;291;g329fedc15e1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329fedc15e1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g329fedc15e1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g329fedc15e1_0_0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5" name="Google Shape;295;g329fedc15e1_0_0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Chat 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Application</a:t>
            </a: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6" name="Google Shape;296;g329fedc15e1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g329fedc15e1_0_0"/>
          <p:cNvSpPr txBox="1"/>
          <p:nvPr/>
        </p:nvSpPr>
        <p:spPr>
          <a:xfrm>
            <a:off x="13096003" y="7811025"/>
            <a:ext cx="446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8" name="Google Shape;298;g329fedc15e1_0_0"/>
          <p:cNvSpPr txBox="1"/>
          <p:nvPr/>
        </p:nvSpPr>
        <p:spPr>
          <a:xfrm>
            <a:off x="6501263" y="7718775"/>
            <a:ext cx="396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Helpline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99" name="Google Shape;299;g329fedc15e1_0_0"/>
          <p:cNvSpPr txBox="1"/>
          <p:nvPr/>
        </p:nvSpPr>
        <p:spPr>
          <a:xfrm>
            <a:off x="875500" y="3930275"/>
            <a:ext cx="3967200" cy="44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chat application enables real-time communication between client and Admin ensuring quick response during emergency 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-We used server-socket to build this.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00" name="Google Shape;300;g329fedc15e1_0_0"/>
          <p:cNvPicPr preferRelativeResize="0"/>
          <p:nvPr/>
        </p:nvPicPr>
        <p:blipFill rotWithShape="1">
          <a:blip r:embed="rId5">
            <a:alphaModFix/>
          </a:blip>
          <a:srcRect b="7560" l="0" r="0" t="-7560"/>
          <a:stretch/>
        </p:blipFill>
        <p:spPr>
          <a:xfrm>
            <a:off x="5145275" y="2641150"/>
            <a:ext cx="6732124" cy="44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29fedc15e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19425" y="3009500"/>
            <a:ext cx="6012500" cy="3988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329eba52889_0_17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g329eba52889_0_17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g329eba52889_0_17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g329eba52889_0_17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10" name="Google Shape;310;g329eba52889_0_17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11" name="Google Shape;311;g329eba52889_0_17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329eba52889_0_17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g329eba52889_0_17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4" name="Google Shape;314;g329eba52889_0_17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5" name="Google Shape;315;g329eba52889_0_178"/>
          <p:cNvSpPr txBox="1"/>
          <p:nvPr/>
        </p:nvSpPr>
        <p:spPr>
          <a:xfrm>
            <a:off x="1053300" y="2636897"/>
            <a:ext cx="3556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landing page 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6" name="Google Shape;316;g329eba52889_0_17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329eba52889_0_17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8" name="Google Shape;318;g329eba52889_0_178"/>
          <p:cNvSpPr txBox="1"/>
          <p:nvPr/>
        </p:nvSpPr>
        <p:spPr>
          <a:xfrm>
            <a:off x="8726775" y="7718775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           Admin 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19" name="Google Shape;319;g329eba52889_0_178"/>
          <p:cNvSpPr txBox="1"/>
          <p:nvPr/>
        </p:nvSpPr>
        <p:spPr>
          <a:xfrm>
            <a:off x="875500" y="4240650"/>
            <a:ext cx="39672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landing page serves as the central platform for admins by providing access to key features</a:t>
            </a:r>
            <a:endParaRPr sz="1800"/>
          </a:p>
        </p:txBody>
      </p:sp>
      <p:pic>
        <p:nvPicPr>
          <p:cNvPr id="320" name="Google Shape;320;g329eba52889_0_1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9175" y="2771775"/>
            <a:ext cx="76390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329eba52889_0_196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6" name="Google Shape;326;g329eba52889_0_196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7" name="Google Shape;327;g329eba52889_0_196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g329eba52889_0_196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29" name="Google Shape;329;g329eba52889_0_196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30" name="Google Shape;330;g329eba52889_0_196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329eba52889_0_196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g329eba52889_0_196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g329eba52889_0_196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4" name="Google Shape;334;g329eba52889_0_196"/>
          <p:cNvSpPr txBox="1"/>
          <p:nvPr/>
        </p:nvSpPr>
        <p:spPr>
          <a:xfrm>
            <a:off x="1053300" y="1710100"/>
            <a:ext cx="3556800" cy="20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Admin Dashboard: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5" name="Google Shape;335;g329eba52889_0_196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29eba52889_0_196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7" name="Google Shape;337;g329eba52889_0_196"/>
          <p:cNvSpPr txBox="1"/>
          <p:nvPr/>
        </p:nvSpPr>
        <p:spPr>
          <a:xfrm>
            <a:off x="8536025" y="7605825"/>
            <a:ext cx="8535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Admin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38" name="Google Shape;338;g329eba52889_0_196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provides all the reports submitted by the user.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bar graph highlights predictions of people who are most in need.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admin can verify and reject any report.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39" name="Google Shape;339;g329eba52889_0_1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2575" y="3190550"/>
            <a:ext cx="6651790" cy="415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329eba52889_0_1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800" y="3190550"/>
            <a:ext cx="6035074" cy="41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5" name="Google Shape;345;g329eba52889_0_21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g329eba52889_0_21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g329eba52889_0_21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g329eba52889_0_21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49" name="Google Shape;349;g329eba52889_0_21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50" name="Google Shape;350;g329eba52889_0_21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329eba52889_0_21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g329eba52889_0_21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3" name="Google Shape;353;g329eba52889_0_218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4" name="Google Shape;354;g329eba52889_0_21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Assign Tasks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5" name="Google Shape;355;g329eba52889_0_21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29eba52889_0_21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7" name="Google Shape;357;g329eba52889_0_218"/>
          <p:cNvSpPr txBox="1"/>
          <p:nvPr/>
        </p:nvSpPr>
        <p:spPr>
          <a:xfrm>
            <a:off x="9220000" y="7906779"/>
            <a:ext cx="7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Assign task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58" name="Google Shape;358;g329eba52889_0_218"/>
          <p:cNvSpPr txBox="1"/>
          <p:nvPr/>
        </p:nvSpPr>
        <p:spPr>
          <a:xfrm>
            <a:off x="683975" y="3190550"/>
            <a:ext cx="3926100" cy="6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-Based on the clients need , admin can assign task to volunteers providing necessary information about the task.</a:t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59" name="Google Shape;359;g329eba52889_0_2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2925" y="2155550"/>
            <a:ext cx="8074924" cy="55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g329eba52889_0_23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g329eba52889_0_23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g329eba52889_0_23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7" name="Google Shape;367;g329eba52889_0_23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68" name="Google Shape;368;g329eba52889_0_23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69" name="Google Shape;369;g329eba52889_0_23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329eba52889_0_23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g329eba52889_0_238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g329eba52889_0_238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3" name="Google Shape;373;g329eba52889_0_238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4" name="Google Shape;374;g329eba52889_0_23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g329eba52889_0_238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6" name="Google Shape;376;g329eba52889_0_238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Dashboard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77" name="Google Shape;377;g329eba52889_0_238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Volunteer’s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volunteers  by providing access to key features .</a:t>
            </a:r>
            <a:endParaRPr sz="3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78" name="Google Shape;378;g329eba52889_0_2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7650" y="2155552"/>
            <a:ext cx="8533374" cy="5660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3" name="Google Shape;383;g329eba52889_0_257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g329eba52889_0_257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5" name="Google Shape;385;g329eba52889_0_257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g329eba52889_0_257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387" name="Google Shape;387;g329eba52889_0_257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388" name="Google Shape;388;g329eba52889_0_257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g329eba52889_0_257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g329eba52889_0_257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g329eba52889_0_257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2" name="Google Shape;392;g329eba52889_0_257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29eba52889_0_257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394" name="Google Shape;394;g329eba52889_0_257"/>
          <p:cNvSpPr txBox="1"/>
          <p:nvPr/>
        </p:nvSpPr>
        <p:spPr>
          <a:xfrm>
            <a:off x="539600" y="1958575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Assigned  Task :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395" name="Google Shape;395;g329eba52889_0_257"/>
          <p:cNvPicPr preferRelativeResize="0"/>
          <p:nvPr/>
        </p:nvPicPr>
        <p:blipFill rotWithShape="1">
          <a:blip r:embed="rId5">
            <a:alphaModFix/>
          </a:blip>
          <a:srcRect b="0" l="-5759" r="5760" t="0"/>
          <a:stretch/>
        </p:blipFill>
        <p:spPr>
          <a:xfrm>
            <a:off x="36975" y="2884138"/>
            <a:ext cx="7124699" cy="4388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29eba52889_0_2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8625" y="2884675"/>
            <a:ext cx="478155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29eba52889_0_2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17125" y="2891841"/>
            <a:ext cx="5199993" cy="43731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g329eba52889_0_257"/>
          <p:cNvGrpSpPr/>
          <p:nvPr/>
        </p:nvGrpSpPr>
        <p:grpSpPr>
          <a:xfrm>
            <a:off x="514362" y="7521150"/>
            <a:ext cx="995680" cy="850189"/>
            <a:chOff x="0" y="0"/>
            <a:chExt cx="812800" cy="812800"/>
          </a:xfrm>
        </p:grpSpPr>
        <p:sp>
          <p:nvSpPr>
            <p:cNvPr id="399" name="Google Shape;399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1" name="Google Shape;401;g329eba52889_0_257"/>
          <p:cNvSpPr txBox="1"/>
          <p:nvPr/>
        </p:nvSpPr>
        <p:spPr>
          <a:xfrm>
            <a:off x="-487812" y="75211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2" name="Google Shape;402;g329eba52889_0_257"/>
          <p:cNvSpPr txBox="1"/>
          <p:nvPr/>
        </p:nvSpPr>
        <p:spPr>
          <a:xfrm>
            <a:off x="1672700" y="7521150"/>
            <a:ext cx="5432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tasks that have been assigned by admin displays here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03" name="Google Shape;403;g329eba52889_0_257"/>
          <p:cNvGrpSpPr/>
          <p:nvPr/>
        </p:nvGrpSpPr>
        <p:grpSpPr>
          <a:xfrm>
            <a:off x="7714773" y="7324339"/>
            <a:ext cx="1105408" cy="1105408"/>
            <a:chOff x="0" y="0"/>
            <a:chExt cx="812800" cy="812800"/>
          </a:xfrm>
        </p:grpSpPr>
        <p:sp>
          <p:nvSpPr>
            <p:cNvPr id="404" name="Google Shape;404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g329eba52889_0_257"/>
          <p:cNvSpPr txBox="1"/>
          <p:nvPr/>
        </p:nvSpPr>
        <p:spPr>
          <a:xfrm>
            <a:off x="6767475" y="73243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07" name="Google Shape;407;g329eba52889_0_257"/>
          <p:cNvSpPr txBox="1"/>
          <p:nvPr/>
        </p:nvSpPr>
        <p:spPr>
          <a:xfrm>
            <a:off x="9223000" y="7221550"/>
            <a:ext cx="30000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can submit report after completing task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08" name="Google Shape;408;g329eba52889_0_257"/>
          <p:cNvGrpSpPr/>
          <p:nvPr/>
        </p:nvGrpSpPr>
        <p:grpSpPr>
          <a:xfrm>
            <a:off x="12817123" y="7393539"/>
            <a:ext cx="1105408" cy="1105408"/>
            <a:chOff x="0" y="0"/>
            <a:chExt cx="812800" cy="812800"/>
          </a:xfrm>
        </p:grpSpPr>
        <p:sp>
          <p:nvSpPr>
            <p:cNvPr id="409" name="Google Shape;409;g329eba52889_0_2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g329eba52889_0_257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g329eba52889_0_257"/>
          <p:cNvSpPr txBox="1"/>
          <p:nvPr/>
        </p:nvSpPr>
        <p:spPr>
          <a:xfrm>
            <a:off x="12103725" y="7459299"/>
            <a:ext cx="25809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34">
                <a:solidFill>
                  <a:srgbClr val="FFFF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412" name="Google Shape;412;g329eba52889_0_257"/>
          <p:cNvSpPr txBox="1"/>
          <p:nvPr/>
        </p:nvSpPr>
        <p:spPr>
          <a:xfrm>
            <a:off x="14380425" y="7459300"/>
            <a:ext cx="2787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In the text file, the report can be 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viewed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g329eba52889_0_309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g329eba52889_0_309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g329eba52889_0_309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0" name="Google Shape;420;g329eba52889_0_309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421" name="Google Shape;421;g329eba52889_0_309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422" name="Google Shape;422;g329eba52889_0_309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g329eba52889_0_309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329eba52889_0_309"/>
          <p:cNvSpPr/>
          <p:nvPr/>
        </p:nvSpPr>
        <p:spPr>
          <a:xfrm>
            <a:off x="-4412881" y="-55444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5" name="Google Shape;425;g329eba52889_0_309"/>
          <p:cNvSpPr txBox="1"/>
          <p:nvPr/>
        </p:nvSpPr>
        <p:spPr>
          <a:xfrm>
            <a:off x="7644125" y="7906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6" name="Google Shape;426;g329eba52889_0_309"/>
          <p:cNvSpPr txBox="1"/>
          <p:nvPr/>
        </p:nvSpPr>
        <p:spPr>
          <a:xfrm>
            <a:off x="684000" y="2155550"/>
            <a:ext cx="3926100" cy="15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7B48"/>
                </a:solidFill>
                <a:latin typeface="Alatsi"/>
                <a:ea typeface="Alatsi"/>
                <a:cs typeface="Alatsi"/>
                <a:sym typeface="Alatsi"/>
              </a:rPr>
              <a:t>Volunteer Performance:</a:t>
            </a:r>
            <a:endParaRPr sz="4000">
              <a:solidFill>
                <a:srgbClr val="107B48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7" name="Google Shape;427;g329eba52889_0_309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g329eba52889_0_309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29" name="Google Shape;429;g329eba52889_0_309"/>
          <p:cNvSpPr txBox="1"/>
          <p:nvPr/>
        </p:nvSpPr>
        <p:spPr>
          <a:xfrm>
            <a:off x="8645450" y="7923950"/>
            <a:ext cx="769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Volunteer Performance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430" name="Google Shape;430;g329eba52889_0_309"/>
          <p:cNvSpPr txBox="1"/>
          <p:nvPr/>
        </p:nvSpPr>
        <p:spPr>
          <a:xfrm>
            <a:off x="684000" y="3584100"/>
            <a:ext cx="3926100" cy="6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section demonstrates the number of pending and completed tasks performed by volunteer using a bar graph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431" name="Google Shape;431;g329eba52889_0_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8000" y="1923350"/>
            <a:ext cx="7927099" cy="49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IMPLEMENTATION OF OOP PRINCIPLE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37" name="Google Shape;437;p5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"/>
          <p:cNvSpPr txBox="1"/>
          <p:nvPr/>
        </p:nvSpPr>
        <p:spPr>
          <a:xfrm>
            <a:off x="2810225" y="3091575"/>
            <a:ext cx="14410800" cy="71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487">
                <a:latin typeface="Alatsi"/>
                <a:ea typeface="Alatsi"/>
                <a:cs typeface="Alatsi"/>
                <a:sym typeface="Alatsi"/>
              </a:rPr>
              <a:t>Encapsulation :  Hides internal data and provides controlled access through methods.</a:t>
            </a:r>
            <a:endParaRPr sz="3487"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-Abstraction  : Complex implementations by exposing only essential details.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-Polymorphism : One interface to work with different data types or behaviors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487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-Inheritance : Reuse the code by allowing classes to inherit functionality from others .</a:t>
            </a:r>
            <a:endParaRPr sz="3487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39" name="Google Shape;439;p5"/>
          <p:cNvGrpSpPr/>
          <p:nvPr/>
        </p:nvGrpSpPr>
        <p:grpSpPr>
          <a:xfrm>
            <a:off x="627362" y="-144661"/>
            <a:ext cx="937061" cy="10431661"/>
            <a:chOff x="0" y="-38100"/>
            <a:chExt cx="246798" cy="2747433"/>
          </a:xfrm>
        </p:grpSpPr>
        <p:sp>
          <p:nvSpPr>
            <p:cNvPr id="440" name="Google Shape;440;p5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41" name="Google Shape;441;p5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42" name="Google Shape;442;p5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3" name="Google Shape;443;p5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4" name="Google Shape;444;p5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445" name="Google Shape;445;p5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446" name="Google Shape;446;p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8" name="Google Shape;448;p5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5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ec805d142_0_0"/>
          <p:cNvSpPr txBox="1"/>
          <p:nvPr/>
        </p:nvSpPr>
        <p:spPr>
          <a:xfrm>
            <a:off x="2051925" y="1012275"/>
            <a:ext cx="15207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FUTURE </a:t>
            </a:r>
            <a:r>
              <a:rPr lang="en-US" sz="6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ENHANCEMENTS</a:t>
            </a:r>
            <a:endParaRPr sz="5599">
              <a:solidFill>
                <a:srgbClr val="0B3B24"/>
              </a:solidFill>
            </a:endParaRPr>
          </a:p>
        </p:txBody>
      </p:sp>
      <p:sp>
        <p:nvSpPr>
          <p:cNvPr id="455" name="Google Shape;455;g32ec805d142_0_0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2ec805d142_0_0"/>
          <p:cNvSpPr txBox="1"/>
          <p:nvPr/>
        </p:nvSpPr>
        <p:spPr>
          <a:xfrm>
            <a:off x="2810225" y="3091575"/>
            <a:ext cx="14410800" cy="4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87" u="sng">
                <a:latin typeface="Alatsi"/>
                <a:ea typeface="Alatsi"/>
                <a:cs typeface="Alatsi"/>
                <a:sym typeface="Alatsi"/>
              </a:rPr>
              <a:t>-Potential Improvements :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-Improving efficiency  and user experience.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-Automated 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notification</a:t>
            </a: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 alert.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87">
                <a:latin typeface="Alatsi"/>
                <a:ea typeface="Alatsi"/>
                <a:cs typeface="Alatsi"/>
                <a:sym typeface="Alatsi"/>
              </a:rPr>
              <a:t>-Data visualization feature &amp; map feature.</a:t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57" name="Google Shape;457;g32ec805d142_0_0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58" name="Google Shape;458;g32ec805d142_0_0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59" name="Google Shape;459;g32ec805d142_0_0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60" name="Google Shape;460;g32ec805d142_0_0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g32ec805d142_0_0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CAE1A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62" name="Google Shape;462;g32ec805d142_0_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63" name="Google Shape;463;g32ec805d142_0_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64" name="Google Shape;464;g32ec805d142_0_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g32ec805d142_0_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g32ec805d142_0_0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" name="Google Shape;467;g32ec805d142_0_0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8" name="Google Shape;468;g32ec805d142_0_0"/>
          <p:cNvSpPr/>
          <p:nvPr/>
        </p:nvSpPr>
        <p:spPr>
          <a:xfrm>
            <a:off x="12084619" y="8082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"/>
          <p:cNvCxnSpPr/>
          <p:nvPr/>
        </p:nvCxnSpPr>
        <p:spPr>
          <a:xfrm rot="10800000">
            <a:off x="1090490" y="-104525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2"/>
          <p:cNvCxnSpPr/>
          <p:nvPr/>
        </p:nvCxnSpPr>
        <p:spPr>
          <a:xfrm rot="10800000">
            <a:off x="1085850" y="7289441"/>
            <a:ext cx="5403" cy="2997456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8" name="Google Shape;118;p2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19" name="Google Shape;119;p2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2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2587605" y="687569"/>
            <a:ext cx="5137766" cy="1215260"/>
            <a:chOff x="0" y="-47625"/>
            <a:chExt cx="1353156" cy="320069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1353156" cy="3200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2"/>
          <p:cNvSpPr txBox="1"/>
          <p:nvPr/>
        </p:nvSpPr>
        <p:spPr>
          <a:xfrm>
            <a:off x="3236437" y="943969"/>
            <a:ext cx="3840102" cy="788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2462175" y="3116050"/>
            <a:ext cx="15277200" cy="19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44500" lvl="1" marL="91440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latsi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disaster management system is a project designed to address the needs of citizens, administrators, and responders during emergency situations.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462325" y="5099000"/>
            <a:ext cx="15277200" cy="27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Its primary focus is to ensure smooth communication, disaster reporting, and help  coordination.    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</a:t>
            </a:r>
            <a:endParaRPr sz="34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34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9fedc15e1_2_24"/>
          <p:cNvSpPr txBox="1"/>
          <p:nvPr/>
        </p:nvSpPr>
        <p:spPr>
          <a:xfrm>
            <a:off x="1704735" y="7296630"/>
            <a:ext cx="110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29fedc15e1_2_24"/>
          <p:cNvSpPr txBox="1"/>
          <p:nvPr/>
        </p:nvSpPr>
        <p:spPr>
          <a:xfrm>
            <a:off x="5964275" y="1673225"/>
            <a:ext cx="112566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287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87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10287">
                <a:solidFill>
                  <a:srgbClr val="38761D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 sz="10287">
              <a:solidFill>
                <a:srgbClr val="38761D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475" name="Google Shape;475;g329fedc15e1_2_24"/>
          <p:cNvGrpSpPr/>
          <p:nvPr/>
        </p:nvGrpSpPr>
        <p:grpSpPr>
          <a:xfrm>
            <a:off x="627362" y="-144662"/>
            <a:ext cx="937455" cy="10431728"/>
            <a:chOff x="0" y="-38100"/>
            <a:chExt cx="246900" cy="2747433"/>
          </a:xfrm>
        </p:grpSpPr>
        <p:sp>
          <p:nvSpPr>
            <p:cNvPr id="476" name="Google Shape;476;g329fedc15e1_2_24"/>
            <p:cNvSpPr/>
            <p:nvPr/>
          </p:nvSpPr>
          <p:spPr>
            <a:xfrm>
              <a:off x="0" y="0"/>
              <a:ext cx="246798" cy="2709333"/>
            </a:xfrm>
            <a:custGeom>
              <a:rect b="b" l="l" r="r" t="t"/>
              <a:pathLst>
                <a:path extrusionOk="0" h="2709333" w="246798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D463"/>
            </a:solidFill>
            <a:ln>
              <a:noFill/>
            </a:ln>
          </p:spPr>
        </p:sp>
        <p:sp>
          <p:nvSpPr>
            <p:cNvPr id="477" name="Google Shape;477;g329fedc15e1_2_24"/>
            <p:cNvSpPr txBox="1"/>
            <p:nvPr/>
          </p:nvSpPr>
          <p:spPr>
            <a:xfrm>
              <a:off x="0" y="-38100"/>
              <a:ext cx="246900" cy="2747400"/>
            </a:xfrm>
            <a:prstGeom prst="rect">
              <a:avLst/>
            </a:prstGeom>
            <a:solidFill>
              <a:srgbClr val="A2D463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78" name="Google Shape;478;g329fedc15e1_2_24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g329fedc15e1_2_24"/>
          <p:cNvCxnSpPr/>
          <p:nvPr/>
        </p:nvCxnSpPr>
        <p:spPr>
          <a:xfrm rot="10800000">
            <a:off x="1093181" y="-1548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0" name="Google Shape;480;g329fedc15e1_2_24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481" name="Google Shape;481;g329fedc15e1_2_24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482" name="Google Shape;482;g329fedc15e1_2_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g329fedc15e1_2_24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solidFill>
                <a:srgbClr val="0B3B24"/>
              </a:solidFill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4" name="Google Shape;484;g329fedc15e1_2_24"/>
            <p:cNvSpPr txBox="1"/>
            <p:nvPr/>
          </p:nvSpPr>
          <p:spPr>
            <a:xfrm>
              <a:off x="0" y="437582"/>
              <a:ext cx="2083500" cy="287400"/>
            </a:xfrm>
            <a:prstGeom prst="rect">
              <a:avLst/>
            </a:prstGeom>
            <a:solidFill>
              <a:srgbClr val="0B3B24"/>
            </a:soli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g329fedc15e1_2_24"/>
          <p:cNvSpPr/>
          <p:nvPr/>
        </p:nvSpPr>
        <p:spPr>
          <a:xfrm>
            <a:off x="9697545" y="87881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g329fedc15e1_2_24"/>
          <p:cNvSpPr/>
          <p:nvPr/>
        </p:nvSpPr>
        <p:spPr>
          <a:xfrm>
            <a:off x="10513140" y="847554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329fedc15e1_2_65"/>
          <p:cNvCxnSpPr/>
          <p:nvPr/>
        </p:nvCxnSpPr>
        <p:spPr>
          <a:xfrm rot="10800000">
            <a:off x="1090493" y="-104669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g329fedc15e1_2_65"/>
          <p:cNvCxnSpPr/>
          <p:nvPr/>
        </p:nvCxnSpPr>
        <p:spPr>
          <a:xfrm rot="10800000">
            <a:off x="1085853" y="7289297"/>
            <a:ext cx="5400" cy="29976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6" name="Google Shape;136;g329fedc15e1_2_65"/>
          <p:cNvGrpSpPr/>
          <p:nvPr/>
        </p:nvGrpSpPr>
        <p:grpSpPr>
          <a:xfrm>
            <a:off x="15915855" y="-98041"/>
            <a:ext cx="1449460" cy="1771271"/>
            <a:chOff x="0" y="-47625"/>
            <a:chExt cx="704100" cy="860425"/>
          </a:xfrm>
        </p:grpSpPr>
        <p:sp>
          <p:nvSpPr>
            <p:cNvPr id="137" name="Google Shape;137;g329fedc15e1_2_6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29fedc15e1_2_6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g329fedc15e1_2_65"/>
          <p:cNvSpPr/>
          <p:nvPr/>
        </p:nvSpPr>
        <p:spPr>
          <a:xfrm>
            <a:off x="7512165" y="-155385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29fedc15e1_2_65"/>
          <p:cNvSpPr/>
          <p:nvPr/>
        </p:nvSpPr>
        <p:spPr>
          <a:xfrm>
            <a:off x="892058" y="9048108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g329fedc15e1_2_65"/>
          <p:cNvGrpSpPr/>
          <p:nvPr/>
        </p:nvGrpSpPr>
        <p:grpSpPr>
          <a:xfrm>
            <a:off x="2587605" y="687568"/>
            <a:ext cx="5138345" cy="1215388"/>
            <a:chOff x="0" y="-47625"/>
            <a:chExt cx="1353300" cy="320100"/>
          </a:xfrm>
        </p:grpSpPr>
        <p:sp>
          <p:nvSpPr>
            <p:cNvPr id="142" name="Google Shape;142;g329fedc15e1_2_65"/>
            <p:cNvSpPr/>
            <p:nvPr/>
          </p:nvSpPr>
          <p:spPr>
            <a:xfrm>
              <a:off x="0" y="0"/>
              <a:ext cx="1353156" cy="272444"/>
            </a:xfrm>
            <a:custGeom>
              <a:rect b="b" l="l" r="r" t="t"/>
              <a:pathLst>
                <a:path extrusionOk="0" h="272444" w="1353156">
                  <a:moveTo>
                    <a:pt x="76850" y="0"/>
                  </a:moveTo>
                  <a:lnTo>
                    <a:pt x="1276306" y="0"/>
                  </a:lnTo>
                  <a:cubicBezTo>
                    <a:pt x="1318750" y="0"/>
                    <a:pt x="1353156" y="34407"/>
                    <a:pt x="1353156" y="76850"/>
                  </a:cubicBezTo>
                  <a:lnTo>
                    <a:pt x="1353156" y="195593"/>
                  </a:lnTo>
                  <a:cubicBezTo>
                    <a:pt x="1353156" y="238037"/>
                    <a:pt x="1318750" y="272444"/>
                    <a:pt x="1276306" y="272444"/>
                  </a:cubicBezTo>
                  <a:lnTo>
                    <a:pt x="76850" y="272444"/>
                  </a:lnTo>
                  <a:cubicBezTo>
                    <a:pt x="34407" y="272444"/>
                    <a:pt x="0" y="238037"/>
                    <a:pt x="0" y="195593"/>
                  </a:cubicBezTo>
                  <a:lnTo>
                    <a:pt x="0" y="76850"/>
                  </a:lnTo>
                  <a:cubicBezTo>
                    <a:pt x="0" y="34407"/>
                    <a:pt x="34407" y="0"/>
                    <a:pt x="76850" y="0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329fedc15e1_2_65"/>
            <p:cNvSpPr txBox="1"/>
            <p:nvPr/>
          </p:nvSpPr>
          <p:spPr>
            <a:xfrm>
              <a:off x="0" y="-47625"/>
              <a:ext cx="1353300" cy="3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9fedc15e1_2_65"/>
          <p:cNvSpPr txBox="1"/>
          <p:nvPr/>
        </p:nvSpPr>
        <p:spPr>
          <a:xfrm>
            <a:off x="3236437" y="943969"/>
            <a:ext cx="384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99">
                <a:solidFill>
                  <a:srgbClr val="F6F3EB"/>
                </a:solidFill>
                <a:latin typeface="Alatsi"/>
                <a:ea typeface="Alatsi"/>
                <a:cs typeface="Alatsi"/>
                <a:sym typeface="Alatsi"/>
              </a:rPr>
              <a:t>Objective</a:t>
            </a:r>
            <a:endParaRPr/>
          </a:p>
        </p:txBody>
      </p:sp>
      <p:sp>
        <p:nvSpPr>
          <p:cNvPr id="145" name="Google Shape;145;g329fedc15e1_2_65"/>
          <p:cNvSpPr txBox="1"/>
          <p:nvPr/>
        </p:nvSpPr>
        <p:spPr>
          <a:xfrm>
            <a:off x="2309178" y="2375223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Allow users to report disasters, receive survival guidance, and access emergency contacts.</a:t>
            </a:r>
            <a:endParaRPr/>
          </a:p>
        </p:txBody>
      </p:sp>
      <p:sp>
        <p:nvSpPr>
          <p:cNvPr id="146" name="Google Shape;146;g329fedc15e1_2_65"/>
          <p:cNvSpPr txBox="1"/>
          <p:nvPr/>
        </p:nvSpPr>
        <p:spPr>
          <a:xfrm>
            <a:off x="2309178" y="4007217"/>
            <a:ext cx="15430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Enable admins to manage disaster reports, assign tasks.</a:t>
            </a:r>
            <a:endParaRPr/>
          </a:p>
        </p:txBody>
      </p:sp>
      <p:sp>
        <p:nvSpPr>
          <p:cNvPr id="147" name="Google Shape;147;g329fedc15e1_2_65"/>
          <p:cNvSpPr txBox="1"/>
          <p:nvPr/>
        </p:nvSpPr>
        <p:spPr>
          <a:xfrm>
            <a:off x="2309178" y="5076825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Provide volunteers with the ability to track their performance and report task completion.</a:t>
            </a:r>
            <a:endParaRPr/>
          </a:p>
        </p:txBody>
      </p:sp>
      <p:sp>
        <p:nvSpPr>
          <p:cNvPr id="148" name="Google Shape;148;g329fedc15e1_2_65"/>
          <p:cNvSpPr txBox="1"/>
          <p:nvPr/>
        </p:nvSpPr>
        <p:spPr>
          <a:xfrm>
            <a:off x="2309178" y="6907010"/>
            <a:ext cx="15430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0852" lvl="1" marL="741705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34"/>
              <a:buFont typeface="Arial"/>
              <a:buChar char="•"/>
            </a:pPr>
            <a:r>
              <a:rPr b="0" i="0" lang="en-US" sz="3434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Facilitate smooth communication and coordination between clients and admin  by chat application.</a:t>
            </a:r>
            <a:endParaRPr/>
          </a:p>
        </p:txBody>
      </p:sp>
      <p:sp>
        <p:nvSpPr>
          <p:cNvPr id="149" name="Google Shape;149;g329fedc15e1_2_65"/>
          <p:cNvSpPr/>
          <p:nvPr/>
        </p:nvSpPr>
        <p:spPr>
          <a:xfrm>
            <a:off x="11169765" y="880386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TOOLS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1221986" y="3023847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IDE: IntelliJ</a:t>
            </a:r>
            <a:endParaRPr/>
          </a:p>
        </p:txBody>
      </p:sp>
      <p:sp>
        <p:nvSpPr>
          <p:cNvPr id="156" name="Google Shape;156;p3"/>
          <p:cNvSpPr txBox="1"/>
          <p:nvPr/>
        </p:nvSpPr>
        <p:spPr>
          <a:xfrm>
            <a:off x="1221986" y="3868715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Language: JAVA</a:t>
            </a:r>
            <a:endParaRPr/>
          </a:p>
        </p:txBody>
      </p:sp>
      <p:sp>
        <p:nvSpPr>
          <p:cNvPr id="157" name="Google Shape;157;p3"/>
          <p:cNvSpPr txBox="1"/>
          <p:nvPr/>
        </p:nvSpPr>
        <p:spPr>
          <a:xfrm>
            <a:off x="1221986" y="4717710"/>
            <a:ext cx="5449298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Framework: JavaFx</a:t>
            </a:r>
            <a:endParaRPr/>
          </a:p>
        </p:txBody>
      </p:sp>
      <p:sp>
        <p:nvSpPr>
          <p:cNvPr id="158" name="Google Shape;158;p3"/>
          <p:cNvSpPr txBox="1"/>
          <p:nvPr/>
        </p:nvSpPr>
        <p:spPr>
          <a:xfrm>
            <a:off x="1221986" y="5609820"/>
            <a:ext cx="4480960" cy="62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Database: MySQL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1221986" y="6615475"/>
            <a:ext cx="9451192" cy="12871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99415" lvl="1" marL="79882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99"/>
              <a:buFont typeface="Arial"/>
              <a:buChar char="•"/>
            </a:pPr>
            <a:r>
              <a:rPr b="0" i="0" lang="en-US" sz="36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Testing: Manual testing for the overall system functionality</a:t>
            </a:r>
            <a:endParaRPr/>
          </a:p>
        </p:txBody>
      </p:sp>
      <p:cxnSp>
        <p:nvCxnSpPr>
          <p:cNvPr id="160" name="Google Shape;160;p3"/>
          <p:cNvCxnSpPr/>
          <p:nvPr/>
        </p:nvCxnSpPr>
        <p:spPr>
          <a:xfrm flipH="1" rot="10800000">
            <a:off x="11182583" y="1673225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1" name="Google Shape;161;p3"/>
          <p:cNvGrpSpPr/>
          <p:nvPr/>
        </p:nvGrpSpPr>
        <p:grpSpPr>
          <a:xfrm>
            <a:off x="15915855" y="-98041"/>
            <a:ext cx="1449213" cy="1771266"/>
            <a:chOff x="0" y="-47625"/>
            <a:chExt cx="703982" cy="860425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/>
          <p:nvPr/>
        </p:nvSpPr>
        <p:spPr>
          <a:xfrm>
            <a:off x="-2899970" y="0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3"/>
          <p:cNvSpPr/>
          <p:nvPr/>
        </p:nvSpPr>
        <p:spPr>
          <a:xfrm>
            <a:off x="13601700" y="614206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p3"/>
          <p:cNvCxnSpPr/>
          <p:nvPr/>
        </p:nvCxnSpPr>
        <p:spPr>
          <a:xfrm flipH="1" rot="10800000">
            <a:off x="2954939" y="1787521"/>
            <a:ext cx="4551437" cy="571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3"/>
          <p:cNvSpPr/>
          <p:nvPr/>
        </p:nvSpPr>
        <p:spPr>
          <a:xfrm>
            <a:off x="13290099" y="8322461"/>
            <a:ext cx="5799940" cy="1964539"/>
          </a:xfrm>
          <a:custGeom>
            <a:rect b="b" l="l" r="r" t="t"/>
            <a:pathLst>
              <a:path extrusionOk="0" h="1964539" w="5799940">
                <a:moveTo>
                  <a:pt x="0" y="0"/>
                </a:moveTo>
                <a:lnTo>
                  <a:pt x="5799940" y="0"/>
                </a:lnTo>
                <a:lnTo>
                  <a:pt x="5799940" y="1964539"/>
                </a:lnTo>
                <a:lnTo>
                  <a:pt x="0" y="19645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4"/>
          <p:cNvCxnSpPr/>
          <p:nvPr/>
        </p:nvCxnSpPr>
        <p:spPr>
          <a:xfrm>
            <a:off x="153" y="97547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4"/>
          <p:cNvCxnSpPr/>
          <p:nvPr/>
        </p:nvCxnSpPr>
        <p:spPr>
          <a:xfrm>
            <a:off x="11182583" y="9830988"/>
            <a:ext cx="7105264" cy="1905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4"/>
          <p:cNvSpPr/>
          <p:nvPr/>
        </p:nvSpPr>
        <p:spPr>
          <a:xfrm>
            <a:off x="12982861" y="593323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4"/>
          <p:cNvSpPr txBox="1"/>
          <p:nvPr/>
        </p:nvSpPr>
        <p:spPr>
          <a:xfrm>
            <a:off x="2553980" y="462221"/>
            <a:ext cx="13180039" cy="1450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499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 OVERFLOW</a:t>
            </a:r>
            <a:endParaRPr/>
          </a:p>
        </p:txBody>
      </p:sp>
      <p:grpSp>
        <p:nvGrpSpPr>
          <p:cNvPr id="176" name="Google Shape;176;p4"/>
          <p:cNvGrpSpPr/>
          <p:nvPr/>
        </p:nvGrpSpPr>
        <p:grpSpPr>
          <a:xfrm>
            <a:off x="15734030" y="9"/>
            <a:ext cx="1449217" cy="1771271"/>
            <a:chOff x="0" y="-47625"/>
            <a:chExt cx="703982" cy="860425"/>
          </a:xfrm>
        </p:grpSpPr>
        <p:sp>
          <p:nvSpPr>
            <p:cNvPr id="177" name="Google Shape;177;p4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0" y="-47625"/>
              <a:ext cx="703982" cy="733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80" name="Google Shape;18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8900" y="1532100"/>
            <a:ext cx="14582376" cy="8317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Google Shape;185;g329eba52889_0_0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329eba52889_0_0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329eba52889_0_0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g329eba52889_0_0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189" name="Google Shape;189;g329eba52889_0_0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190" name="Google Shape;190;g329eba52889_0_0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329eba52889_0_0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g329eba52889_0_0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3" name="Google Shape;193;g329eba52889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1125" y="3726037"/>
            <a:ext cx="5936800" cy="368826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29eba52889_0_0"/>
          <p:cNvSpPr txBox="1"/>
          <p:nvPr/>
        </p:nvSpPr>
        <p:spPr>
          <a:xfrm>
            <a:off x="7214850" y="7906775"/>
            <a:ext cx="3783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Landing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195" name="Google Shape;195;g329eba52889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82600" y="1956337"/>
            <a:ext cx="5305150" cy="327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29eba52889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19500" y="6222891"/>
            <a:ext cx="5045826" cy="314102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329eba52889_0_0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 up &amp; Login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8" name="Google Shape;198;g329eba52889_0_0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-User will signup and login according to their role.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99" name="Google Shape;199;g329eba52889_0_0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29eba52889_0_0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This feature ensures           authentication of the users  by database connection and exception 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handling.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01" name="Google Shape;201;g329eba52889_0_0"/>
          <p:cNvSpPr txBox="1"/>
          <p:nvPr/>
        </p:nvSpPr>
        <p:spPr>
          <a:xfrm>
            <a:off x="13542725" y="1230800"/>
            <a:ext cx="3118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Login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02" name="Google Shape;202;g329eba52889_0_0"/>
          <p:cNvSpPr txBox="1"/>
          <p:nvPr/>
        </p:nvSpPr>
        <p:spPr>
          <a:xfrm>
            <a:off x="13697900" y="5530900"/>
            <a:ext cx="429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SignUp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g329eba52889_0_28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329eba52889_0_28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329eba52889_0_28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329eba52889_0_28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11" name="Google Shape;211;g329eba52889_0_28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12" name="Google Shape;212;g329eba52889_0_28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329eba52889_0_28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29eba52889_0_28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g329eba52889_0_28"/>
          <p:cNvSpPr txBox="1"/>
          <p:nvPr/>
        </p:nvSpPr>
        <p:spPr>
          <a:xfrm>
            <a:off x="11463450" y="8310900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6" name="Google Shape;216;g329eba52889_0_28"/>
          <p:cNvSpPr txBox="1"/>
          <p:nvPr/>
        </p:nvSpPr>
        <p:spPr>
          <a:xfrm>
            <a:off x="957575" y="3283075"/>
            <a:ext cx="3892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Client Dashboard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7" name="Google Shape;217;g329eba52889_0_28"/>
          <p:cNvSpPr txBox="1"/>
          <p:nvPr/>
        </p:nvSpPr>
        <p:spPr>
          <a:xfrm>
            <a:off x="957575" y="4459525"/>
            <a:ext cx="389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-The Client’s basic information is displayed.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18" name="Google Shape;218;g329eba52889_0_28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29eba52889_0_28"/>
          <p:cNvSpPr txBox="1"/>
          <p:nvPr/>
        </p:nvSpPr>
        <p:spPr>
          <a:xfrm>
            <a:off x="940050" y="6222901"/>
            <a:ext cx="3783300" cy="20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dashboard serves as the central platform for clients  by providing access to key features .</a:t>
            </a:r>
            <a:endParaRPr sz="28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20" name="Google Shape;220;g329eba52889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78201" y="2214675"/>
            <a:ext cx="9107354" cy="56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g329eba52889_0_51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g329eba52889_0_51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329eba52889_0_51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g329eba52889_0_51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29" name="Google Shape;229;g329eba52889_0_51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30" name="Google Shape;230;g329eba52889_0_51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329eba52889_0_51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2" name="Google Shape;232;g329eba52889_0_51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g329eba52889_0_51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4" name="Google Shape;234;g329eba52889_0_51"/>
          <p:cNvSpPr txBox="1"/>
          <p:nvPr/>
        </p:nvSpPr>
        <p:spPr>
          <a:xfrm>
            <a:off x="1053300" y="2624813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Reporting Page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5" name="Google Shape;235;g329eba52889_0_51"/>
          <p:cNvSpPr txBox="1"/>
          <p:nvPr/>
        </p:nvSpPr>
        <p:spPr>
          <a:xfrm>
            <a:off x="957575" y="359885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Users can submit disaster reports with location, severity, and description.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36" name="Google Shape;236;g329eba52889_0_51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29eba52889_0_51"/>
          <p:cNvSpPr txBox="1"/>
          <p:nvPr/>
        </p:nvSpPr>
        <p:spPr>
          <a:xfrm>
            <a:off x="940050" y="5240950"/>
            <a:ext cx="3783300" cy="24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The information is stored in Admin’s database for further help.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8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Using file writer method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, a text based log file has been created.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38" name="Google Shape;238;g329eba52889_0_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150" y="3429000"/>
            <a:ext cx="6423000" cy="3974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29eba52889_0_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095988" y="3367541"/>
            <a:ext cx="5152287" cy="4351224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29eba52889_0_51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Report log Information File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AE1AB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" name="Google Shape;245;g329eba52889_0_115"/>
          <p:cNvCxnSpPr/>
          <p:nvPr/>
        </p:nvCxnSpPr>
        <p:spPr>
          <a:xfrm>
            <a:off x="153" y="97547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g329eba52889_0_115"/>
          <p:cNvCxnSpPr/>
          <p:nvPr/>
        </p:nvCxnSpPr>
        <p:spPr>
          <a:xfrm>
            <a:off x="11182583" y="9830988"/>
            <a:ext cx="7105200" cy="19200"/>
          </a:xfrm>
          <a:prstGeom prst="straightConnector1">
            <a:avLst/>
          </a:prstGeom>
          <a:noFill/>
          <a:ln cap="flat" cmpd="sng" w="114300">
            <a:solidFill>
              <a:srgbClr val="0B3B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g329eba52889_0_115"/>
          <p:cNvSpPr/>
          <p:nvPr/>
        </p:nvSpPr>
        <p:spPr>
          <a:xfrm>
            <a:off x="13095998" y="593325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g329eba52889_0_115"/>
          <p:cNvSpPr txBox="1"/>
          <p:nvPr/>
        </p:nvSpPr>
        <p:spPr>
          <a:xfrm>
            <a:off x="6211013" y="601900"/>
            <a:ext cx="642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199">
                <a:solidFill>
                  <a:srgbClr val="0B3B24"/>
                </a:solidFill>
                <a:latin typeface="Alatsi"/>
                <a:ea typeface="Alatsi"/>
                <a:cs typeface="Alatsi"/>
                <a:sym typeface="Alatsi"/>
              </a:rPr>
              <a:t>User Interface</a:t>
            </a:r>
            <a:endParaRPr sz="100">
              <a:solidFill>
                <a:srgbClr val="0B3B24"/>
              </a:solidFill>
            </a:endParaRPr>
          </a:p>
        </p:txBody>
      </p:sp>
      <p:grpSp>
        <p:nvGrpSpPr>
          <p:cNvPr id="249" name="Google Shape;249;g329eba52889_0_115"/>
          <p:cNvGrpSpPr/>
          <p:nvPr/>
        </p:nvGrpSpPr>
        <p:grpSpPr>
          <a:xfrm>
            <a:off x="16141823" y="-98046"/>
            <a:ext cx="1223515" cy="1353362"/>
            <a:chOff x="0" y="-47625"/>
            <a:chExt cx="704100" cy="860425"/>
          </a:xfrm>
        </p:grpSpPr>
        <p:sp>
          <p:nvSpPr>
            <p:cNvPr id="250" name="Google Shape;250;g329eba52889_0_115"/>
            <p:cNvSpPr/>
            <p:nvPr/>
          </p:nvSpPr>
          <p:spPr>
            <a:xfrm>
              <a:off x="0" y="0"/>
              <a:ext cx="703982" cy="812800"/>
            </a:xfrm>
            <a:custGeom>
              <a:rect b="b" l="l" r="r" t="t"/>
              <a:pathLst>
                <a:path extrusionOk="0" h="812800" w="703982">
                  <a:moveTo>
                    <a:pt x="234787" y="793731"/>
                  </a:moveTo>
                  <a:cubicBezTo>
                    <a:pt x="270879" y="805245"/>
                    <a:pt x="311910" y="812800"/>
                    <a:pt x="352180" y="812800"/>
                  </a:cubicBezTo>
                  <a:cubicBezTo>
                    <a:pt x="392452" y="812800"/>
                    <a:pt x="431204" y="806323"/>
                    <a:pt x="466915" y="794809"/>
                  </a:cubicBezTo>
                  <a:cubicBezTo>
                    <a:pt x="467675" y="794450"/>
                    <a:pt x="468435" y="794450"/>
                    <a:pt x="469194" y="794090"/>
                  </a:cubicBezTo>
                  <a:cubicBezTo>
                    <a:pt x="603304" y="748035"/>
                    <a:pt x="702082" y="626421"/>
                    <a:pt x="703982" y="484298"/>
                  </a:cubicBezTo>
                  <a:lnTo>
                    <a:pt x="703982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900" y="627140"/>
                    <a:pt x="99158" y="748755"/>
                    <a:pt x="234787" y="793731"/>
                  </a:cubicBezTo>
                  <a:close/>
                </a:path>
              </a:pathLst>
            </a:custGeom>
            <a:solidFill>
              <a:srgbClr val="0B3B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329eba52889_0_115"/>
            <p:cNvSpPr txBox="1"/>
            <p:nvPr/>
          </p:nvSpPr>
          <p:spPr>
            <a:xfrm>
              <a:off x="0" y="-47625"/>
              <a:ext cx="7041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g329eba52889_0_115"/>
          <p:cNvSpPr/>
          <p:nvPr/>
        </p:nvSpPr>
        <p:spPr>
          <a:xfrm>
            <a:off x="-3482681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g329eba52889_0_115"/>
          <p:cNvSpPr txBox="1"/>
          <p:nvPr/>
        </p:nvSpPr>
        <p:spPr>
          <a:xfrm>
            <a:off x="7852050" y="7718775"/>
            <a:ext cx="3556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4" name="Google Shape;254;g329eba52889_0_115"/>
          <p:cNvSpPr txBox="1"/>
          <p:nvPr/>
        </p:nvSpPr>
        <p:spPr>
          <a:xfrm>
            <a:off x="1053300" y="2267588"/>
            <a:ext cx="3556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:</a:t>
            </a:r>
            <a:endParaRPr sz="4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5" name="Google Shape;255;g329eba52889_0_115"/>
          <p:cNvSpPr txBox="1"/>
          <p:nvPr/>
        </p:nvSpPr>
        <p:spPr>
          <a:xfrm>
            <a:off x="1012250" y="3429000"/>
            <a:ext cx="3892800" cy="1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3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Offers specific advice based on the disaster type, special needs, and water availability.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6" name="Google Shape;256;g329eba52889_0_115"/>
          <p:cNvSpPr txBox="1"/>
          <p:nvPr/>
        </p:nvSpPr>
        <p:spPr>
          <a:xfrm>
            <a:off x="1067000" y="6702975"/>
            <a:ext cx="378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29eba52889_0_115"/>
          <p:cNvSpPr txBox="1"/>
          <p:nvPr/>
        </p:nvSpPr>
        <p:spPr>
          <a:xfrm>
            <a:off x="940050" y="5061425"/>
            <a:ext cx="3783300" cy="26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</a:t>
            </a: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Helps users calculate the amount of food and water required for a certain number of days and people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- If the user in need, they can ask the items to admin.</a:t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258" name="Google Shape;258;g329eba52889_0_115"/>
          <p:cNvSpPr txBox="1"/>
          <p:nvPr/>
        </p:nvSpPr>
        <p:spPr>
          <a:xfrm>
            <a:off x="13871025" y="8016200"/>
            <a:ext cx="355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pic>
        <p:nvPicPr>
          <p:cNvPr id="259" name="Google Shape;259;g329eba52889_0_115"/>
          <p:cNvPicPr preferRelativeResize="0"/>
          <p:nvPr/>
        </p:nvPicPr>
        <p:blipFill rotWithShape="1">
          <a:blip r:embed="rId5">
            <a:alphaModFix/>
          </a:blip>
          <a:srcRect b="0" l="-7469" r="0" t="-7469"/>
          <a:stretch/>
        </p:blipFill>
        <p:spPr>
          <a:xfrm>
            <a:off x="11523675" y="2872013"/>
            <a:ext cx="6423000" cy="398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29eba52889_0_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08287" y="3094684"/>
            <a:ext cx="6015376" cy="375959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29eba52889_0_115"/>
          <p:cNvSpPr txBox="1"/>
          <p:nvPr/>
        </p:nvSpPr>
        <p:spPr>
          <a:xfrm>
            <a:off x="8726775" y="7339100"/>
            <a:ext cx="9219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Survival Kit page</a:t>
            </a:r>
            <a:endParaRPr sz="32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