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0287000" cx="18288000"/>
  <p:notesSz cx="6858000" cy="9144000"/>
  <p:embeddedFontLst>
    <p:embeddedFont>
      <p:font typeface="Alatsi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DXCPuNC7zfDl6VwcoOz8IlfG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lats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9eba528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29eba52889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9eba52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29eba52889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9fedc1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29fedc15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9eba5288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9eba5288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9eba5288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29eba52889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9eba5288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9eba5288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9eba528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29eba52889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9eba5288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29eba5288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9eba5288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9eba52889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ec805d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2ec805d1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9fedc15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29fedc15e1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fedc15e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29fedc15e1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f08bc22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f08bc220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9eba52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9eba528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eba528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29eba528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eba52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29eba5288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7.jpg"/><Relationship Id="rId6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6.jpg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1.jpg"/><Relationship Id="rId6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3.jpg"/><Relationship Id="rId6" Type="http://schemas.openxmlformats.org/officeDocument/2006/relationships/image" Target="../media/image19.jpg"/><Relationship Id="rId7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6.jpg"/><Relationship Id="rId6" Type="http://schemas.openxmlformats.org/officeDocument/2006/relationships/image" Target="../media/image11.jpg"/><Relationship Id="rId7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273629" y="-377293"/>
            <a:ext cx="3570562" cy="10664293"/>
            <a:chOff x="0" y="-222801"/>
            <a:chExt cx="4760750" cy="14219057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380375" y="-222801"/>
              <a:ext cx="2380375" cy="14219057"/>
              <a:chOff x="0" y="-47625"/>
              <a:chExt cx="508819" cy="3039403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A2D463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190187" y="-222801"/>
              <a:ext cx="2380375" cy="14219057"/>
              <a:chOff x="0" y="-47625"/>
              <a:chExt cx="508819" cy="3039403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6DAD51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22801"/>
              <a:ext cx="2380375" cy="14219057"/>
              <a:chOff x="0" y="-47625"/>
              <a:chExt cx="508819" cy="3039403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107B48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"/>
          <p:cNvSpPr/>
          <p:nvPr/>
        </p:nvSpPr>
        <p:spPr>
          <a:xfrm>
            <a:off x="13949748" y="-210192"/>
            <a:ext cx="6012350" cy="2036486"/>
          </a:xfrm>
          <a:custGeom>
            <a:rect b="b" l="l" r="r" t="t"/>
            <a:pathLst>
              <a:path extrusionOk="0" h="2036486" w="6012350">
                <a:moveTo>
                  <a:pt x="0" y="0"/>
                </a:moveTo>
                <a:lnTo>
                  <a:pt x="6012350" y="0"/>
                </a:lnTo>
                <a:lnTo>
                  <a:pt x="6012350" y="2036486"/>
                </a:lnTo>
                <a:lnTo>
                  <a:pt x="0" y="203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"/>
          <p:cNvGrpSpPr/>
          <p:nvPr/>
        </p:nvGrpSpPr>
        <p:grpSpPr>
          <a:xfrm>
            <a:off x="6145763" y="1717798"/>
            <a:ext cx="7803985" cy="1208338"/>
            <a:chOff x="0" y="-28575"/>
            <a:chExt cx="2055371" cy="31824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2055371" cy="289670"/>
            </a:xfrm>
            <a:custGeom>
              <a:rect b="b" l="l" r="r" t="t"/>
              <a:pathLst>
                <a:path extrusionOk="0" h="289670" w="2055371">
                  <a:moveTo>
                    <a:pt x="50594" y="0"/>
                  </a:moveTo>
                  <a:lnTo>
                    <a:pt x="2004776" y="0"/>
                  </a:lnTo>
                  <a:cubicBezTo>
                    <a:pt x="2032719" y="0"/>
                    <a:pt x="2055371" y="22652"/>
                    <a:pt x="2055371" y="50594"/>
                  </a:cubicBezTo>
                  <a:lnTo>
                    <a:pt x="2055371" y="239076"/>
                  </a:lnTo>
                  <a:cubicBezTo>
                    <a:pt x="2055371" y="267018"/>
                    <a:pt x="2032719" y="289670"/>
                    <a:pt x="2004776" y="289670"/>
                  </a:cubicBezTo>
                  <a:lnTo>
                    <a:pt x="50594" y="289670"/>
                  </a:lnTo>
                  <a:cubicBezTo>
                    <a:pt x="22652" y="289670"/>
                    <a:pt x="0" y="267018"/>
                    <a:pt x="0" y="239076"/>
                  </a:cubicBezTo>
                  <a:lnTo>
                    <a:pt x="0" y="50594"/>
                  </a:lnTo>
                  <a:cubicBezTo>
                    <a:pt x="0" y="22652"/>
                    <a:pt x="22652" y="0"/>
                    <a:pt x="50594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2055371" cy="318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753367" y="6141956"/>
            <a:ext cx="4588759" cy="926299"/>
            <a:chOff x="0" y="-47625"/>
            <a:chExt cx="1208554" cy="243962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1208554" cy="196337"/>
            </a:xfrm>
            <a:custGeom>
              <a:rect b="b" l="l" r="r" t="t"/>
              <a:pathLst>
                <a:path extrusionOk="0" h="196337" w="1208554">
                  <a:moveTo>
                    <a:pt x="86045" y="0"/>
                  </a:moveTo>
                  <a:lnTo>
                    <a:pt x="1122509" y="0"/>
                  </a:lnTo>
                  <a:cubicBezTo>
                    <a:pt x="1170030" y="0"/>
                    <a:pt x="1208554" y="38524"/>
                    <a:pt x="1208554" y="86045"/>
                  </a:cubicBezTo>
                  <a:lnTo>
                    <a:pt x="1208554" y="110292"/>
                  </a:lnTo>
                  <a:cubicBezTo>
                    <a:pt x="1208554" y="157813"/>
                    <a:pt x="1170030" y="196337"/>
                    <a:pt x="1122509" y="196337"/>
                  </a:cubicBezTo>
                  <a:lnTo>
                    <a:pt x="86045" y="196337"/>
                  </a:lnTo>
                  <a:cubicBezTo>
                    <a:pt x="38524" y="196337"/>
                    <a:pt x="0" y="157813"/>
                    <a:pt x="0" y="110292"/>
                  </a:cubicBezTo>
                  <a:lnTo>
                    <a:pt x="0" y="86045"/>
                  </a:lnTo>
                  <a:cubicBezTo>
                    <a:pt x="0" y="38524"/>
                    <a:pt x="38524" y="0"/>
                    <a:pt x="86045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47625"/>
              <a:ext cx="1208554" cy="243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3228375" y="3137700"/>
            <a:ext cx="1439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381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634190" y="4490985"/>
            <a:ext cx="6882108" cy="4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 of Dhaka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762570" y="801661"/>
            <a:ext cx="12625348" cy="730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97275" y="2001152"/>
            <a:ext cx="10355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rgbClr val="E9E0D9"/>
                </a:solidFill>
                <a:latin typeface="Alatsi"/>
                <a:ea typeface="Alatsi"/>
                <a:cs typeface="Alatsi"/>
                <a:sym typeface="Alatsi"/>
              </a:rPr>
              <a:t>DISASTER MANAGEMENT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629897" y="3899710"/>
            <a:ext cx="15325497" cy="64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CSE 2112 : OBJECT-ORIENTED PROGRAMMING LAB</a:t>
            </a:r>
            <a:endParaRPr/>
          </a:p>
          <a:p>
            <a:pPr indent="0" lvl="0" marL="0" marR="0" rtl="0" algn="ctr">
              <a:lnSpc>
                <a:spcPct val="77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634190" y="5397884"/>
            <a:ext cx="6882108" cy="5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 by 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063250" y="6348175"/>
            <a:ext cx="2055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Group -</a:t>
            </a:r>
            <a:r>
              <a:rPr lang="en-US" sz="3499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629897" y="7475551"/>
            <a:ext cx="15325497" cy="4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SUMAIYA RAHMAN SOMA (07)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629897" y="8255038"/>
            <a:ext cx="15325497" cy="43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CHOWDHURY SHAFAHID RAHMAN(55)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1270495" y="94107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g329eba52889_0_11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g329eba52889_0_11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329eba52889_0_11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g329eba52889_0_11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67" name="Google Shape;267;g329eba52889_0_11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68" name="Google Shape;268;g329eba52889_0_11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329eba52889_0_11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g329eba52889_0_11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g329eba52889_0_11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2" name="Google Shape;272;g329eba52889_0_11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3" name="Google Shape;273;g329eba52889_0_115"/>
          <p:cNvSpPr txBox="1"/>
          <p:nvPr/>
        </p:nvSpPr>
        <p:spPr>
          <a:xfrm>
            <a:off x="1012250" y="342900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Offers specific advice based on the disaster type, special needs, and water availability.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4" name="Google Shape;274;g329eba52889_0_11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29eba52889_0_115"/>
          <p:cNvSpPr txBox="1"/>
          <p:nvPr/>
        </p:nvSpPr>
        <p:spPr>
          <a:xfrm>
            <a:off x="940050" y="5061425"/>
            <a:ext cx="37833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Helps users calculate the amount of food and water required for a certain number of days and people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If the user in need, they can ask the items to admin.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6" name="Google Shape;276;g329eba52889_0_11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77" name="Google Shape;277;g329eba52889_0_115"/>
          <p:cNvPicPr preferRelativeResize="0"/>
          <p:nvPr/>
        </p:nvPicPr>
        <p:blipFill rotWithShape="1">
          <a:blip r:embed="rId5">
            <a:alphaModFix/>
          </a:blip>
          <a:srcRect b="0" l="-7469" r="0" t="-7469"/>
          <a:stretch/>
        </p:blipFill>
        <p:spPr>
          <a:xfrm>
            <a:off x="11523675" y="2872013"/>
            <a:ext cx="6423000" cy="39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29eba52889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8287" y="3094684"/>
            <a:ext cx="6015376" cy="375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29eba52889_0_11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g329eba52889_0_13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329eba52889_0_13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329eba52889_0_13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g329eba52889_0_13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88" name="Google Shape;288;g329eba52889_0_13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89" name="Google Shape;289;g329eba52889_0_13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329eba52889_0_13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g329eba52889_0_13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g329eba52889_0_13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3" name="Google Shape;293;g329eba52889_0_13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4" name="Google Shape;294;g329eba52889_0_13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29eba52889_0_13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6" name="Google Shape;296;g329eba52889_0_13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97" name="Google Shape;297;g329eba52889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650" y="3144345"/>
            <a:ext cx="6423000" cy="39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29eba52889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3850" y="3144350"/>
            <a:ext cx="5520674" cy="39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29eba52889_0_135"/>
          <p:cNvSpPr txBox="1"/>
          <p:nvPr/>
        </p:nvSpPr>
        <p:spPr>
          <a:xfrm>
            <a:off x="875500" y="4076500"/>
            <a:ext cx="3967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-Provides important contacts of different designation along with location.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data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filtered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out by designation or location for faster outcome.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g329fedc15e1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329fedc15e1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329fedc15e1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g329fedc15e1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08" name="Google Shape;308;g329fedc15e1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09" name="Google Shape;309;g329fedc15e1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329fedc15e1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g329fedc15e1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g329fedc15e1_0_0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3" name="Google Shape;313;g329fedc15e1_0_0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Chat 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Application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4" name="Google Shape;314;g329fedc15e1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29fedc15e1_0_0"/>
          <p:cNvSpPr txBox="1"/>
          <p:nvPr/>
        </p:nvSpPr>
        <p:spPr>
          <a:xfrm>
            <a:off x="13096003" y="7811025"/>
            <a:ext cx="4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6" name="Google Shape;316;g329fedc15e1_0_0"/>
          <p:cNvSpPr txBox="1"/>
          <p:nvPr/>
        </p:nvSpPr>
        <p:spPr>
          <a:xfrm>
            <a:off x="6501263" y="7718775"/>
            <a:ext cx="39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7" name="Google Shape;317;g329fedc15e1_0_0"/>
          <p:cNvSpPr txBox="1"/>
          <p:nvPr/>
        </p:nvSpPr>
        <p:spPr>
          <a:xfrm>
            <a:off x="875500" y="3930275"/>
            <a:ext cx="39672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chat application enables real-time communication between client and Admin ensuring quick response during emergency 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-We used server-socket to build this.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18" name="Google Shape;318;g329fedc15e1_0_0"/>
          <p:cNvPicPr preferRelativeResize="0"/>
          <p:nvPr/>
        </p:nvPicPr>
        <p:blipFill rotWithShape="1">
          <a:blip r:embed="rId5">
            <a:alphaModFix/>
          </a:blip>
          <a:srcRect b="7560" l="0" r="0" t="-7560"/>
          <a:stretch/>
        </p:blipFill>
        <p:spPr>
          <a:xfrm>
            <a:off x="5145275" y="2641150"/>
            <a:ext cx="6732124" cy="44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29fedc15e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9425" y="3009500"/>
            <a:ext cx="6012500" cy="398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329eba52889_0_17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g329eba52889_0_17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g329eba52889_0_17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329eba52889_0_17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28" name="Google Shape;328;g329eba52889_0_17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29" name="Google Shape;329;g329eba52889_0_17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329eba52889_0_17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g329eba52889_0_17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g329eba52889_0_17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3" name="Google Shape;333;g329eba52889_0_178"/>
          <p:cNvSpPr txBox="1"/>
          <p:nvPr/>
        </p:nvSpPr>
        <p:spPr>
          <a:xfrm>
            <a:off x="1053300" y="2636897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landing page 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4" name="Google Shape;334;g329eba52889_0_17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29eba52889_0_17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6" name="Google Shape;336;g329eba52889_0_178"/>
          <p:cNvSpPr txBox="1"/>
          <p:nvPr/>
        </p:nvSpPr>
        <p:spPr>
          <a:xfrm>
            <a:off x="8726775" y="7718775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        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7" name="Google Shape;337;g329eba52889_0_178"/>
          <p:cNvSpPr txBox="1"/>
          <p:nvPr/>
        </p:nvSpPr>
        <p:spPr>
          <a:xfrm>
            <a:off x="875500" y="4240650"/>
            <a:ext cx="39672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landing page serves as the central platform for admins by providing access to key features</a:t>
            </a:r>
            <a:endParaRPr sz="1800"/>
          </a:p>
        </p:txBody>
      </p:sp>
      <p:pic>
        <p:nvPicPr>
          <p:cNvPr id="338" name="Google Shape;338;g329eba52889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2771775"/>
            <a:ext cx="7639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g329eba52889_0_196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g329eba52889_0_196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329eba52889_0_196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g329eba52889_0_196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47" name="Google Shape;347;g329eba52889_0_196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48" name="Google Shape;348;g329eba52889_0_196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329eba52889_0_196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g329eba52889_0_196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g329eba52889_0_196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2" name="Google Shape;352;g329eba52889_0_196"/>
          <p:cNvSpPr txBox="1"/>
          <p:nvPr/>
        </p:nvSpPr>
        <p:spPr>
          <a:xfrm>
            <a:off x="1053300" y="1710100"/>
            <a:ext cx="3556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Dashboard: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3" name="Google Shape;353;g329eba52889_0_196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29eba52889_0_196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5" name="Google Shape;355;g329eba52889_0_196"/>
          <p:cNvSpPr txBox="1"/>
          <p:nvPr/>
        </p:nvSpPr>
        <p:spPr>
          <a:xfrm>
            <a:off x="8536025" y="7605825"/>
            <a:ext cx="853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6" name="Google Shape;356;g329eba52889_0_196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provides all the reports submitted by the user.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bar graph highlights predictions of people who are most in need.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admin can verify and reject any report.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57" name="Google Shape;357;g329eba52889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2575" y="3190550"/>
            <a:ext cx="6651790" cy="4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29eba52889_0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800" y="3190550"/>
            <a:ext cx="6035074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g329eba52889_0_21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g329eba52889_0_21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g329eba52889_0_21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g329eba52889_0_21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67" name="Google Shape;367;g329eba52889_0_21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68" name="Google Shape;368;g329eba52889_0_21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329eba52889_0_21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g329eba52889_0_21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g329eba52889_0_21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2" name="Google Shape;372;g329eba52889_0_21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Assign Tasks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3" name="Google Shape;373;g329eba52889_0_21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29eba52889_0_21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5" name="Google Shape;375;g329eba52889_0_218"/>
          <p:cNvSpPr txBox="1"/>
          <p:nvPr/>
        </p:nvSpPr>
        <p:spPr>
          <a:xfrm>
            <a:off x="9220000" y="7906779"/>
            <a:ext cx="7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Assign task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6" name="Google Shape;376;g329eba52889_0_218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-Based on the clients need , admin can assign task to volunteers providing necessary information about the task.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77" name="Google Shape;377;g329eba52889_0_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2925" y="2155550"/>
            <a:ext cx="8074924" cy="5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g329eba52889_0_23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g329eba52889_0_23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g329eba52889_0_23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5" name="Google Shape;385;g329eba52889_0_23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86" name="Google Shape;386;g329eba52889_0_23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87" name="Google Shape;387;g329eba52889_0_23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329eba52889_0_23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g329eba52889_0_23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g329eba52889_0_238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1" name="Google Shape;391;g329eba52889_0_23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2" name="Google Shape;392;g329eba52889_0_23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29eba52889_0_23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4" name="Google Shape;394;g329eba52889_0_238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5" name="Google Shape;395;g329eba52889_0_238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Volunteer’s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volunteers  by providing access to key features .</a:t>
            </a:r>
            <a:endParaRPr sz="3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96" name="Google Shape;396;g329eba52889_0_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650" y="2155552"/>
            <a:ext cx="8533374" cy="566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g329eba52889_0_257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g329eba52889_0_257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g329eba52889_0_257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4" name="Google Shape;404;g329eba52889_0_257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05" name="Google Shape;405;g329eba52889_0_257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06" name="Google Shape;406;g329eba52889_0_257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g329eba52889_0_257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g329eba52889_0_257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g329eba52889_0_257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10" name="Google Shape;410;g329eba52889_0_257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329eba52889_0_257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12" name="Google Shape;412;g329eba52889_0_257"/>
          <p:cNvSpPr txBox="1"/>
          <p:nvPr/>
        </p:nvSpPr>
        <p:spPr>
          <a:xfrm>
            <a:off x="539600" y="1958575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Assigned  Task :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13" name="Google Shape;413;g329eba52889_0_257"/>
          <p:cNvPicPr preferRelativeResize="0"/>
          <p:nvPr/>
        </p:nvPicPr>
        <p:blipFill rotWithShape="1">
          <a:blip r:embed="rId5">
            <a:alphaModFix/>
          </a:blip>
          <a:srcRect b="0" l="-5759" r="5760" t="0"/>
          <a:stretch/>
        </p:blipFill>
        <p:spPr>
          <a:xfrm>
            <a:off x="36975" y="2884138"/>
            <a:ext cx="7124699" cy="4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29eba52889_0_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8625" y="2884675"/>
            <a:ext cx="47815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329eba52889_0_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17125" y="2891841"/>
            <a:ext cx="5199993" cy="4373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6" name="Google Shape;416;g329eba52889_0_257"/>
          <p:cNvGrpSpPr/>
          <p:nvPr/>
        </p:nvGrpSpPr>
        <p:grpSpPr>
          <a:xfrm>
            <a:off x="514362" y="7521150"/>
            <a:ext cx="995680" cy="850189"/>
            <a:chOff x="0" y="0"/>
            <a:chExt cx="812800" cy="812800"/>
          </a:xfrm>
        </p:grpSpPr>
        <p:sp>
          <p:nvSpPr>
            <p:cNvPr id="417" name="Google Shape;417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g329eba52889_0_257"/>
          <p:cNvSpPr txBox="1"/>
          <p:nvPr/>
        </p:nvSpPr>
        <p:spPr>
          <a:xfrm>
            <a:off x="-487812" y="75211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0" name="Google Shape;420;g329eba52889_0_257"/>
          <p:cNvSpPr txBox="1"/>
          <p:nvPr/>
        </p:nvSpPr>
        <p:spPr>
          <a:xfrm>
            <a:off x="1672700" y="7521150"/>
            <a:ext cx="5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tasks that have been assigned by admin displays here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21" name="Google Shape;421;g329eba52889_0_257"/>
          <p:cNvGrpSpPr/>
          <p:nvPr/>
        </p:nvGrpSpPr>
        <p:grpSpPr>
          <a:xfrm>
            <a:off x="7714773" y="7324339"/>
            <a:ext cx="1105408" cy="1105408"/>
            <a:chOff x="0" y="0"/>
            <a:chExt cx="812800" cy="812800"/>
          </a:xfrm>
        </p:grpSpPr>
        <p:sp>
          <p:nvSpPr>
            <p:cNvPr id="422" name="Google Shape;422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329eba52889_0_257"/>
          <p:cNvSpPr txBox="1"/>
          <p:nvPr/>
        </p:nvSpPr>
        <p:spPr>
          <a:xfrm>
            <a:off x="6767475" y="73243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25" name="Google Shape;425;g329eba52889_0_257"/>
          <p:cNvSpPr txBox="1"/>
          <p:nvPr/>
        </p:nvSpPr>
        <p:spPr>
          <a:xfrm>
            <a:off x="9223000" y="72215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can submit report after completing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26" name="Google Shape;426;g329eba52889_0_257"/>
          <p:cNvGrpSpPr/>
          <p:nvPr/>
        </p:nvGrpSpPr>
        <p:grpSpPr>
          <a:xfrm>
            <a:off x="12817123" y="7393539"/>
            <a:ext cx="1105408" cy="1105408"/>
            <a:chOff x="0" y="0"/>
            <a:chExt cx="812800" cy="812800"/>
          </a:xfrm>
        </p:grpSpPr>
        <p:sp>
          <p:nvSpPr>
            <p:cNvPr id="427" name="Google Shape;427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g329eba52889_0_257"/>
          <p:cNvSpPr txBox="1"/>
          <p:nvPr/>
        </p:nvSpPr>
        <p:spPr>
          <a:xfrm>
            <a:off x="12103725" y="7459299"/>
            <a:ext cx="2580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30" name="Google Shape;430;g329eba52889_0_257"/>
          <p:cNvSpPr txBox="1"/>
          <p:nvPr/>
        </p:nvSpPr>
        <p:spPr>
          <a:xfrm>
            <a:off x="14380425" y="7459300"/>
            <a:ext cx="278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 the text file, the report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viewed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329eba52889_0_309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g329eba52889_0_309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g329eba52889_0_309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8" name="Google Shape;438;g329eba52889_0_309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39" name="Google Shape;439;g329eba52889_0_309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40" name="Google Shape;440;g329eba52889_0_309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g329eba52889_0_309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g329eba52889_0_309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g329eba52889_0_309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4" name="Google Shape;444;g329eba52889_0_309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Performance: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5" name="Google Shape;445;g329eba52889_0_309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329eba52889_0_309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7" name="Google Shape;447;g329eba52889_0_309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Performance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48" name="Google Shape;448;g329eba52889_0_309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section demonstrates the number of pending and completed tasks performed by volunteer using a bar graph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49" name="Google Shape;449;g329eba52889_0_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000" y="1923350"/>
            <a:ext cx="7927099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IMPLEMENTATION OF OOP PRINCIPLE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55" name="Google Shape;455;p5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"/>
          <p:cNvSpPr txBox="1"/>
          <p:nvPr/>
        </p:nvSpPr>
        <p:spPr>
          <a:xfrm>
            <a:off x="2810225" y="3091575"/>
            <a:ext cx="14410800" cy="7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487">
                <a:latin typeface="Alatsi"/>
                <a:ea typeface="Alatsi"/>
                <a:cs typeface="Alatsi"/>
                <a:sym typeface="Alatsi"/>
              </a:rPr>
              <a:t>Encapsulation :  Hides internal data and provides controlled access through methods.</a:t>
            </a:r>
            <a:endParaRPr sz="3487"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-Abstraction  : Complex implementations by exposing only essential details.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-Polymorphism : One interface to work with different data types or behaviors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-Inheritance : Reuse the code by allowing classes to inherit functionality from others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57" name="Google Shape;457;p5"/>
          <p:cNvGrpSpPr/>
          <p:nvPr/>
        </p:nvGrpSpPr>
        <p:grpSpPr>
          <a:xfrm>
            <a:off x="627362" y="-144661"/>
            <a:ext cx="937061" cy="10431661"/>
            <a:chOff x="0" y="-38100"/>
            <a:chExt cx="246798" cy="2747433"/>
          </a:xfrm>
        </p:grpSpPr>
        <p:sp>
          <p:nvSpPr>
            <p:cNvPr id="458" name="Google Shape;458;p5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59" name="Google Shape;459;p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p5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5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2" name="Google Shape;462;p5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463" name="Google Shape;463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64" name="Google Shape;464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5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p5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2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2587605" y="687569"/>
            <a:ext cx="5137766" cy="1215260"/>
            <a:chOff x="0" y="-47625"/>
            <a:chExt cx="1353156" cy="320069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1353156" cy="32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3236437" y="943969"/>
            <a:ext cx="3840102" cy="7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2462175" y="3116050"/>
            <a:ext cx="152772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1" marL="91440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latsi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disaster management system is a project designed to address the needs of citizens, administrators, and responders during emergency situations.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462325" y="5099000"/>
            <a:ext cx="15277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Its primary focus is to ensure smooth communication, disaster reporting, and help  coordination.    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ec805d142_0_0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FUTURE </a:t>
            </a: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ENHANCEMENTS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73" name="Google Shape;473;g32ec805d142_0_0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2ec805d142_0_0"/>
          <p:cNvSpPr txBox="1"/>
          <p:nvPr/>
        </p:nvSpPr>
        <p:spPr>
          <a:xfrm>
            <a:off x="2810225" y="3091575"/>
            <a:ext cx="144108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87" u="sng">
                <a:latin typeface="Alatsi"/>
                <a:ea typeface="Alatsi"/>
                <a:cs typeface="Alatsi"/>
                <a:sym typeface="Alatsi"/>
              </a:rPr>
              <a:t>-Potential Improvements :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-Improving efficiency  and user experience.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-Automated 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notification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 alert.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-Data visualization feature &amp; map feature.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75" name="Google Shape;475;g32ec805d142_0_0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76" name="Google Shape;476;g32ec805d142_0_0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77" name="Google Shape;477;g32ec805d142_0_0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32ec805d142_0_0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32ec805d142_0_0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" name="Google Shape;480;g32ec805d142_0_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81" name="Google Shape;481;g32ec805d142_0_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82" name="Google Shape;482;g32ec805d142_0_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32ec805d142_0_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" name="Google Shape;484;g32ec805d142_0_0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g32ec805d142_0_0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g32ec805d142_0_0"/>
          <p:cNvSpPr/>
          <p:nvPr/>
        </p:nvSpPr>
        <p:spPr>
          <a:xfrm>
            <a:off x="12084619" y="8082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29fedc15e1_2_24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29fedc15e1_2_24"/>
          <p:cNvSpPr txBox="1"/>
          <p:nvPr/>
        </p:nvSpPr>
        <p:spPr>
          <a:xfrm>
            <a:off x="5964275" y="1673225"/>
            <a:ext cx="112566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87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10287">
                <a:solidFill>
                  <a:srgbClr val="38761D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10287">
              <a:solidFill>
                <a:srgbClr val="38761D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93" name="Google Shape;493;g329fedc15e1_2_24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94" name="Google Shape;494;g329fedc15e1_2_24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95" name="Google Shape;495;g329fedc15e1_2_24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6" name="Google Shape;496;g329fedc15e1_2_24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329fedc15e1_2_24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8" name="Google Shape;498;g329fedc15e1_2_24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99" name="Google Shape;499;g329fedc15e1_2_24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500" name="Google Shape;500;g329fedc15e1_2_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g329fedc15e1_2_24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2" name="Google Shape;502;g329fedc15e1_2_24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g329fedc15e1_2_24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g329fedc15e1_2_24"/>
          <p:cNvSpPr/>
          <p:nvPr/>
        </p:nvSpPr>
        <p:spPr>
          <a:xfrm>
            <a:off x="10513140" y="847554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329fedc15e1_2_65"/>
          <p:cNvCxnSpPr/>
          <p:nvPr/>
        </p:nvCxnSpPr>
        <p:spPr>
          <a:xfrm rot="10800000">
            <a:off x="1090493" y="-1046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329fedc15e1_2_65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g329fedc15e1_2_65"/>
          <p:cNvGrpSpPr/>
          <p:nvPr/>
        </p:nvGrpSpPr>
        <p:grpSpPr>
          <a:xfrm>
            <a:off x="15915855" y="-98041"/>
            <a:ext cx="1449460" cy="1771271"/>
            <a:chOff x="0" y="-47625"/>
            <a:chExt cx="704100" cy="860425"/>
          </a:xfrm>
        </p:grpSpPr>
        <p:sp>
          <p:nvSpPr>
            <p:cNvPr id="137" name="Google Shape;137;g329fedc15e1_2_6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29fedc15e1_2_6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g329fedc15e1_2_65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29fedc15e1_2_65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g329fedc15e1_2_65"/>
          <p:cNvGrpSpPr/>
          <p:nvPr/>
        </p:nvGrpSpPr>
        <p:grpSpPr>
          <a:xfrm>
            <a:off x="2587605" y="687568"/>
            <a:ext cx="5138345" cy="1215388"/>
            <a:chOff x="0" y="-47625"/>
            <a:chExt cx="1353300" cy="320100"/>
          </a:xfrm>
        </p:grpSpPr>
        <p:sp>
          <p:nvSpPr>
            <p:cNvPr id="142" name="Google Shape;142;g329fedc15e1_2_65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329fedc15e1_2_65"/>
            <p:cNvSpPr txBox="1"/>
            <p:nvPr/>
          </p:nvSpPr>
          <p:spPr>
            <a:xfrm>
              <a:off x="0" y="-47625"/>
              <a:ext cx="135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9fedc15e1_2_65"/>
          <p:cNvSpPr txBox="1"/>
          <p:nvPr/>
        </p:nvSpPr>
        <p:spPr>
          <a:xfrm>
            <a:off x="3236437" y="943969"/>
            <a:ext cx="384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  <a:endParaRPr/>
          </a:p>
        </p:txBody>
      </p:sp>
      <p:sp>
        <p:nvSpPr>
          <p:cNvPr id="145" name="Google Shape;145;g329fedc15e1_2_65"/>
          <p:cNvSpPr txBox="1"/>
          <p:nvPr/>
        </p:nvSpPr>
        <p:spPr>
          <a:xfrm>
            <a:off x="2309178" y="2375223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Allow users to report disasters, receive survival guidance, and access emergency contacts.</a:t>
            </a:r>
            <a:endParaRPr/>
          </a:p>
        </p:txBody>
      </p:sp>
      <p:sp>
        <p:nvSpPr>
          <p:cNvPr id="146" name="Google Shape;146;g329fedc15e1_2_65"/>
          <p:cNvSpPr txBox="1"/>
          <p:nvPr/>
        </p:nvSpPr>
        <p:spPr>
          <a:xfrm>
            <a:off x="2309178" y="4007217"/>
            <a:ext cx="15430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 admins to manage disaster reports, assign tasks.</a:t>
            </a:r>
            <a:endParaRPr/>
          </a:p>
        </p:txBody>
      </p:sp>
      <p:sp>
        <p:nvSpPr>
          <p:cNvPr id="147" name="Google Shape;147;g329fedc15e1_2_65"/>
          <p:cNvSpPr txBox="1"/>
          <p:nvPr/>
        </p:nvSpPr>
        <p:spPr>
          <a:xfrm>
            <a:off x="2309178" y="5076825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volunteers with the ability to track their performance and report task completion.</a:t>
            </a:r>
            <a:endParaRPr/>
          </a:p>
        </p:txBody>
      </p:sp>
      <p:sp>
        <p:nvSpPr>
          <p:cNvPr id="148" name="Google Shape;148;g329fedc15e1_2_65"/>
          <p:cNvSpPr txBox="1"/>
          <p:nvPr/>
        </p:nvSpPr>
        <p:spPr>
          <a:xfrm>
            <a:off x="2309178" y="6907010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Facilitate smooth communication and coordination between clients and admin  by chat application.</a:t>
            </a:r>
            <a:endParaRPr/>
          </a:p>
        </p:txBody>
      </p:sp>
      <p:sp>
        <p:nvSpPr>
          <p:cNvPr id="149" name="Google Shape;149;g329fedc15e1_2_65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TOOLS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221986" y="3023847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IDE: IntelliJ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221986" y="3868715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Language: JAVA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221986" y="4717710"/>
            <a:ext cx="5449298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Framework: JavaFx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221986" y="5609820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MySQL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1221986" y="6615475"/>
            <a:ext cx="9451192" cy="128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Testing: Manual testing for the overall system functionality</a:t>
            </a:r>
            <a:endParaRPr/>
          </a:p>
        </p:txBody>
      </p:sp>
      <p:cxnSp>
        <p:nvCxnSpPr>
          <p:cNvPr id="160" name="Google Shape;160;p3"/>
          <p:cNvCxnSpPr/>
          <p:nvPr/>
        </p:nvCxnSpPr>
        <p:spPr>
          <a:xfrm flipH="1" rot="10800000">
            <a:off x="11182583" y="1673225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" name="Google Shape;161;p3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p3"/>
          <p:cNvCxnSpPr/>
          <p:nvPr/>
        </p:nvCxnSpPr>
        <p:spPr>
          <a:xfrm flipH="1" rot="10800000">
            <a:off x="2954939" y="1787521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f08bc2202_0_3"/>
          <p:cNvSpPr txBox="1"/>
          <p:nvPr/>
        </p:nvSpPr>
        <p:spPr>
          <a:xfrm>
            <a:off x="2554055" y="866775"/>
            <a:ext cx="131799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latin typeface="Alatsi"/>
                <a:ea typeface="Alatsi"/>
                <a:cs typeface="Alatsi"/>
                <a:sym typeface="Alatsi"/>
              </a:rPr>
              <a:t>CONTRIBUTION</a:t>
            </a:r>
            <a:endParaRPr/>
          </a:p>
        </p:txBody>
      </p:sp>
      <p:cxnSp>
        <p:nvCxnSpPr>
          <p:cNvPr id="173" name="Google Shape;173;g32f08bc2202_0_3"/>
          <p:cNvCxnSpPr/>
          <p:nvPr/>
        </p:nvCxnSpPr>
        <p:spPr>
          <a:xfrm flipH="1" rot="10800000">
            <a:off x="12622508" y="1549425"/>
            <a:ext cx="4551300" cy="57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g32f08bc2202_0_3"/>
          <p:cNvGrpSpPr/>
          <p:nvPr/>
        </p:nvGrpSpPr>
        <p:grpSpPr>
          <a:xfrm>
            <a:off x="15915850" y="-98050"/>
            <a:ext cx="1257945" cy="1366527"/>
            <a:chOff x="0" y="-47625"/>
            <a:chExt cx="704100" cy="860425"/>
          </a:xfrm>
        </p:grpSpPr>
        <p:sp>
          <p:nvSpPr>
            <p:cNvPr id="175" name="Google Shape;175;g32f08bc2202_0_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32f08bc2202_0_3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32f08bc2202_0_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g32f08bc2202_0_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g32f08bc2202_0_3"/>
          <p:cNvCxnSpPr/>
          <p:nvPr/>
        </p:nvCxnSpPr>
        <p:spPr>
          <a:xfrm flipH="1" rot="10800000">
            <a:off x="948389" y="1492421"/>
            <a:ext cx="4551300" cy="57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g32f08bc2202_0_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1" name="Google Shape;181;g32f08bc2202_0_3"/>
          <p:cNvCxnSpPr/>
          <p:nvPr/>
        </p:nvCxnSpPr>
        <p:spPr>
          <a:xfrm>
            <a:off x="9220000" y="2872700"/>
            <a:ext cx="54600" cy="66210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g32f08bc2202_0_3"/>
          <p:cNvSpPr txBox="1"/>
          <p:nvPr/>
        </p:nvSpPr>
        <p:spPr>
          <a:xfrm>
            <a:off x="1614175" y="2922000"/>
            <a:ext cx="6839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Sumaiya Rahman Soma</a:t>
            </a:r>
            <a:endParaRPr i="1" sz="3200" u="sng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3" name="Google Shape;183;g32f08bc2202_0_3"/>
          <p:cNvSpPr txBox="1"/>
          <p:nvPr/>
        </p:nvSpPr>
        <p:spPr>
          <a:xfrm>
            <a:off x="1371000" y="4013625"/>
            <a:ext cx="6402000" cy="48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-SignUp &amp; Login , Homepage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-Client Dashboard,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(Client) , Survival Kit, Important Contact 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-CSS Styling &amp; adding colorful UI to the pages.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4" name="Google Shape;184;g32f08bc2202_0_3"/>
          <p:cNvSpPr txBox="1"/>
          <p:nvPr/>
        </p:nvSpPr>
        <p:spPr>
          <a:xfrm>
            <a:off x="10724750" y="2922000"/>
            <a:ext cx="599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Chowdhury Shafahid  Rahman</a:t>
            </a:r>
            <a:endParaRPr i="1" sz="3200" u="sng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85" name="Google Shape;185;g32f08bc2202_0_3"/>
          <p:cNvSpPr txBox="1"/>
          <p:nvPr/>
        </p:nvSpPr>
        <p:spPr>
          <a:xfrm>
            <a:off x="10834175" y="4185925"/>
            <a:ext cx="5991600" cy="4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Admin Dashboard, Assign Task, ,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-Chat Application &amp; code combining.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-Volunteer Dashboard, Volunteer Performance, Volunteer Assign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4"/>
          <p:cNvCxnSpPr/>
          <p:nvPr/>
        </p:nvCxnSpPr>
        <p:spPr>
          <a:xfrm>
            <a:off x="153" y="97547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>
            <a:off x="11182583" y="98309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4"/>
          <p:cNvSpPr/>
          <p:nvPr/>
        </p:nvSpPr>
        <p:spPr>
          <a:xfrm>
            <a:off x="12982861" y="593323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4"/>
          <p:cNvSpPr txBox="1"/>
          <p:nvPr/>
        </p:nvSpPr>
        <p:spPr>
          <a:xfrm>
            <a:off x="2553980" y="462221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 OVERFLOW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15734030" y="9"/>
            <a:ext cx="1449217" cy="1771271"/>
            <a:chOff x="0" y="-47625"/>
            <a:chExt cx="703982" cy="860425"/>
          </a:xfrm>
        </p:grpSpPr>
        <p:sp>
          <p:nvSpPr>
            <p:cNvPr id="195" name="Google Shape;195;p4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4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8" name="Google Shape;19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00" y="1532100"/>
            <a:ext cx="14582376" cy="83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329eba52889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329eba52889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329eba52889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g329eba52889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07" name="Google Shape;207;g329eba52889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08" name="Google Shape;208;g329eba52889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329eba52889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329eba52889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1" name="Google Shape;211;g329eba528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125" y="3726037"/>
            <a:ext cx="5936800" cy="3688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29eba52889_0_0"/>
          <p:cNvSpPr txBox="1"/>
          <p:nvPr/>
        </p:nvSpPr>
        <p:spPr>
          <a:xfrm>
            <a:off x="7214850" y="7906775"/>
            <a:ext cx="37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13" name="Google Shape;213;g329eba5288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2600" y="1956337"/>
            <a:ext cx="5305150" cy="327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29eba5288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19500" y="6222891"/>
            <a:ext cx="5045826" cy="314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9eba52889_0_0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 up &amp; Login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6" name="Google Shape;216;g329eba52889_0_0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-User will signup and login according to their role.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7" name="Google Shape;217;g329eba52889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9eba52889_0_0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feature ensures           authentication of the users  by database connection and exception 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handling.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9" name="Google Shape;219;g329eba52889_0_0"/>
          <p:cNvSpPr txBox="1"/>
          <p:nvPr/>
        </p:nvSpPr>
        <p:spPr>
          <a:xfrm>
            <a:off x="13542725" y="1230800"/>
            <a:ext cx="3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Login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20" name="Google Shape;220;g329eba52889_0_0"/>
          <p:cNvSpPr txBox="1"/>
          <p:nvPr/>
        </p:nvSpPr>
        <p:spPr>
          <a:xfrm>
            <a:off x="13697900" y="5530900"/>
            <a:ext cx="429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SignUp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329eba52889_0_2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329eba52889_0_2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329eba52889_0_2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329eba52889_0_2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29" name="Google Shape;229;g329eba52889_0_2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30" name="Google Shape;230;g329eba52889_0_2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329eba52889_0_2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329eba52889_0_2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29eba52889_0_28"/>
          <p:cNvSpPr txBox="1"/>
          <p:nvPr/>
        </p:nvSpPr>
        <p:spPr>
          <a:xfrm>
            <a:off x="11463450" y="8310900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4" name="Google Shape;234;g329eba52889_0_28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5" name="Google Shape;235;g329eba52889_0_28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Client’s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6" name="Google Shape;236;g329eba52889_0_2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9eba52889_0_28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clients  by providing access to key features 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38" name="Google Shape;238;g329eba52889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201" y="2214675"/>
            <a:ext cx="9107354" cy="5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329eba52889_0_51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329eba52889_0_51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329eba52889_0_51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g329eba52889_0_51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47" name="Google Shape;247;g329eba52889_0_51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48" name="Google Shape;248;g329eba52889_0_51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329eba52889_0_51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g329eba52889_0_51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g329eba52889_0_51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2" name="Google Shape;252;g329eba52889_0_51"/>
          <p:cNvSpPr txBox="1"/>
          <p:nvPr/>
        </p:nvSpPr>
        <p:spPr>
          <a:xfrm>
            <a:off x="1053300" y="2624813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3" name="Google Shape;253;g329eba52889_0_51"/>
          <p:cNvSpPr txBox="1"/>
          <p:nvPr/>
        </p:nvSpPr>
        <p:spPr>
          <a:xfrm>
            <a:off x="957575" y="359885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Users can submit disaster reports with location, severity, and description.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4" name="Google Shape;254;g329eba52889_0_51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29eba52889_0_51"/>
          <p:cNvSpPr txBox="1"/>
          <p:nvPr/>
        </p:nvSpPr>
        <p:spPr>
          <a:xfrm>
            <a:off x="940050" y="5240950"/>
            <a:ext cx="37833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information is stored in Admin’s database for further help.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Using file writer method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, a text based log file has been created.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56" name="Google Shape;256;g329eba52889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150" y="3429000"/>
            <a:ext cx="6423000" cy="397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29eba52889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5988" y="3367541"/>
            <a:ext cx="5152287" cy="43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29eba52889_0_51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 log Information File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