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7F74A6-5EF3-45C9-9CE6-7392473712B7}" type="datetimeFigureOut">
              <a:rPr lang="en-US" smtClean="0"/>
              <a:pPr/>
              <a:t>11/6/2021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8CE862-978F-4145-9253-FF89121340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WELCOME TO ENG 091 ​</a:t>
            </a:r>
            <a:br>
              <a:rPr lang="en-US" dirty="0" smtClean="0"/>
            </a:br>
            <a:r>
              <a:rPr lang="en-US" dirty="0" smtClean="0"/>
              <a:t>DESCRIPTIVE PRESENTATION</a:t>
            </a:r>
            <a:r>
              <a:rPr lang="en-US" b="0" dirty="0" smtClean="0"/>
              <a:t>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153400" cy="3048000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u="sng" dirty="0" smtClean="0">
                <a:latin typeface="Calibri" pitchFamily="34" charset="0"/>
                <a:cs typeface="Calibri" pitchFamily="34" charset="0"/>
              </a:rPr>
              <a:t>PREPARED BY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                                    </a:t>
            </a:r>
            <a:r>
              <a:rPr lang="en-US" sz="2400" b="1" u="sng" dirty="0" smtClean="0">
                <a:latin typeface="Calibri" pitchFamily="34" charset="0"/>
                <a:cs typeface="Calibri" pitchFamily="34" charset="0"/>
              </a:rPr>
              <a:t>PREPARED </a:t>
            </a:r>
            <a:r>
              <a:rPr lang="en-US" sz="2400" b="1" u="sng" dirty="0" smtClean="0">
                <a:latin typeface="Calibri" pitchFamily="34" charset="0"/>
                <a:cs typeface="Calibri" pitchFamily="34" charset="0"/>
              </a:rPr>
              <a:t>FOR</a:t>
            </a:r>
          </a:p>
          <a:p>
            <a:pPr algn="l" fontAlgn="base"/>
            <a:endParaRPr lang="en-US" sz="2400" b="1" u="sng" dirty="0" smtClean="0">
              <a:latin typeface="Calibri" pitchFamily="34" charset="0"/>
              <a:cs typeface="Calibri" pitchFamily="34" charset="0"/>
            </a:endParaRPr>
          </a:p>
          <a:p>
            <a:pPr algn="l" fontAlgn="base"/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NAME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SAFEYEATUR RAHMAN                  MOHAMMAD AMINUL ISLAM</a:t>
            </a:r>
          </a:p>
          <a:p>
            <a:pPr algn="l" fontAlgn="base"/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STUDENT </a:t>
            </a:r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ID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: 21201104                                     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BIL, BRAC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UNIVERSITY</a:t>
            </a:r>
          </a:p>
          <a:p>
            <a:pPr algn="l" fontAlgn="base"/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SECTION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: 10</a:t>
            </a:r>
          </a:p>
          <a:p>
            <a:pPr algn="l" fontAlgn="base"/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DEPARTMENT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 CSE</a:t>
            </a:r>
          </a:p>
          <a:p>
            <a:pPr algn="l" fontAlgn="base"/>
            <a:r>
              <a:rPr lang="en-US" sz="2000" b="1" u="sng" dirty="0" smtClean="0">
                <a:latin typeface="Calibri" pitchFamily="34" charset="0"/>
                <a:cs typeface="Calibri" pitchFamily="34" charset="0"/>
              </a:rPr>
              <a:t>DATE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: 7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NOVEMBER, 2021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286000"/>
            <a:ext cx="4267200" cy="289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981200"/>
            <a:ext cx="38862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191000" y="1981200"/>
            <a:ext cx="46482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6764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STATING TOPIC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27525"/>
          </a:xfrm>
        </p:spPr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b="1" dirty="0" smtClean="0">
                <a:latin typeface="Arial Black" pitchFamily="34" charset="0"/>
              </a:rPr>
              <a:t>FIRST SCHOOL SPORTS IN MY SCHOOL THAT I REMEMBER MOST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228600" y="2133600"/>
            <a:ext cx="8686800" cy="22098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838200"/>
            <a:ext cx="8534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THE ANNUAL SPORTS—2007</a:t>
            </a:r>
          </a:p>
          <a:p>
            <a:pPr algn="ctr">
              <a:buNone/>
            </a:pPr>
            <a:r>
              <a:rPr lang="en-US" b="1" dirty="0" smtClean="0"/>
              <a:t>23</a:t>
            </a:r>
            <a:r>
              <a:rPr lang="en-US" b="1" baseline="30000" dirty="0" smtClean="0"/>
              <a:t>rd</a:t>
            </a:r>
            <a:r>
              <a:rPr lang="en-US" b="1" dirty="0" smtClean="0"/>
              <a:t> February, 2007</a:t>
            </a:r>
          </a:p>
          <a:p>
            <a:pPr algn="ctr">
              <a:buNone/>
            </a:pPr>
            <a:r>
              <a:rPr lang="en-US" b="1" dirty="0" smtClean="0"/>
              <a:t>KAFCO School &amp; College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657600"/>
            <a:ext cx="553000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BODY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Bookman Old Style" pitchFamily="18" charset="0"/>
              </a:rPr>
              <a:t>FIRST MAIN IDEA : Why is the day so special to me?</a:t>
            </a:r>
          </a:p>
          <a:p>
            <a:pPr>
              <a:buNone/>
            </a:pPr>
            <a:endParaRPr lang="en-US" b="1" dirty="0" smtClean="0">
              <a:latin typeface="Bookman Old Style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Bookman Old Style" pitchFamily="18" charset="0"/>
              </a:rPr>
              <a:t>First sports day in my life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Bookman Old Style" pitchFamily="18" charset="0"/>
              </a:rPr>
              <a:t>Different types of </a:t>
            </a:r>
            <a:r>
              <a:rPr lang="en-US" sz="2800" b="1" dirty="0" smtClean="0">
                <a:latin typeface="Bookman Old Style" pitchFamily="18" charset="0"/>
              </a:rPr>
              <a:t>events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Bookman Old Style" pitchFamily="18" charset="0"/>
              </a:rPr>
              <a:t>First time participating in events</a:t>
            </a: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latin typeface="Bookman Old Style" pitchFamily="18" charset="0"/>
              </a:rPr>
              <a:t>A</a:t>
            </a:r>
            <a:r>
              <a:rPr lang="en-US" sz="2800" b="1" dirty="0" smtClean="0">
                <a:latin typeface="Bookman Old Style" pitchFamily="18" charset="0"/>
              </a:rPr>
              <a:t>chievements</a:t>
            </a:r>
            <a:endParaRPr lang="en-US" sz="2800" b="1" dirty="0" smtClean="0">
              <a:latin typeface="Bookman Old Style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v"/>
            </a:pP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 Black" pitchFamily="34" charset="0"/>
              </a:rPr>
              <a:t>BODY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Bookman Old Style" pitchFamily="18" charset="0"/>
              </a:rPr>
              <a:t>SECOND MAIN IDEA: Description of that day</a:t>
            </a:r>
          </a:p>
          <a:p>
            <a:pPr>
              <a:buNone/>
            </a:pPr>
            <a:endParaRPr lang="en-US" sz="2800" dirty="0" smtClean="0">
              <a:latin typeface="Bookman Old Style" pitchFamily="18" charset="0"/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Bookman Old Style" pitchFamily="18" charset="0"/>
              </a:rPr>
              <a:t>Parade and Opening Speech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Bookman Old Style" pitchFamily="18" charset="0"/>
              </a:rPr>
              <a:t>Events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Bookman Old Style" pitchFamily="18" charset="0"/>
              </a:rPr>
              <a:t>Events for Guardians and Teachers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Bookman Old Style" pitchFamily="18" charset="0"/>
              </a:rPr>
              <a:t>Prize Giving Ceremony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Bookman Old Style" pitchFamily="18" charset="0"/>
              </a:rPr>
              <a:t>Closing Speech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smtClean="0"/>
              <a:t>Importance of Arranging Sports Day</a:t>
            </a:r>
          </a:p>
          <a:p>
            <a:pPr>
              <a:buClr>
                <a:schemeClr val="tx1"/>
              </a:buClr>
              <a:buNone/>
            </a:pPr>
            <a:endParaRPr lang="en-US" b="1" dirty="0" smtClean="0"/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b="1" dirty="0" err="1" smtClean="0"/>
              <a:t>Learnings</a:t>
            </a:r>
            <a:r>
              <a:rPr lang="en-US" b="1" dirty="0" smtClean="0"/>
              <a:t> </a:t>
            </a:r>
            <a:r>
              <a:rPr lang="en-US" b="1" dirty="0" smtClean="0"/>
              <a:t>from Sports Day</a:t>
            </a: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000" b="1" dirty="0" smtClean="0">
                <a:latin typeface="Arial Black" pitchFamily="34" charset="0"/>
              </a:rPr>
              <a:t>THANK YOU</a:t>
            </a:r>
            <a:endParaRPr lang="en-US" sz="6000" b="1" dirty="0">
              <a:latin typeface="Arial Black" pitchFamily="34" charset="0"/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381000" y="1447800"/>
            <a:ext cx="8229600" cy="32766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214</TotalTime>
  <Words>125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WELCOME TO ENG 091 ​ DESCRIPTIVE PRESENTATION​</vt:lpstr>
      <vt:lpstr>STATING TOPIC</vt:lpstr>
      <vt:lpstr>INTRODUCTION</vt:lpstr>
      <vt:lpstr>BODY</vt:lpstr>
      <vt:lpstr>BODY</vt:lpstr>
      <vt:lpstr>CONCLUSION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ENG 091 ​ DESCRIPTIVE PRESENTATION</dc:title>
  <dc:creator>LENOVO</dc:creator>
  <cp:lastModifiedBy>LENOVO</cp:lastModifiedBy>
  <cp:revision>22</cp:revision>
  <dcterms:created xsi:type="dcterms:W3CDTF">2021-11-06T05:32:18Z</dcterms:created>
  <dcterms:modified xsi:type="dcterms:W3CDTF">2021-11-06T10:36:34Z</dcterms:modified>
</cp:coreProperties>
</file>