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D4DB-4245-444C-93A9-5A034BFC8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BF52-31D9-489D-8A6A-B6CA6BB9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6C43-FC5F-4E7F-8B31-E8B830FC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E809-4419-42B6-AE1D-5ADBE257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7F8C-79D8-483D-9A49-F73AE890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D74-797A-4FB0-8FC9-DB5E6163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22383-1B26-4D6A-85D0-459B972DD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9A67-6240-4E6E-A969-F1452040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BEF1-9653-4B77-A90C-EAB7B1C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AE4A-E757-4D41-A35B-6C46668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C35DC-DFFF-4888-A8CE-2ED7E6C94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4D0BD-5C3D-4281-BCAC-2BC292D6B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9438-ACD4-4700-A998-A7DAC17A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278E-6631-41AE-9D3F-2D0A763D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1136-171D-49FA-8645-3A84600B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17B-3ED5-402A-8FC2-FDAC9841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0AA9-F9E4-4717-907E-89C16292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A937-2A52-4614-A696-BBA49F75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4EDF-9118-42EB-B3A7-D38AA0C1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E5FA6-A126-46E5-85D6-C35D0A8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0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C091-B251-400B-9C63-3304DC2A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8194-DB2C-462E-BE1D-258E4393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81F50-FF1B-45B9-A636-089A0E42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6C613-EFE8-44F5-8CE9-374750A4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3352-0D02-4AE1-9A7D-8C091B8C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2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C3DB-FA10-4F4B-BEF5-63B027DC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6F6F-6079-4C57-B751-FB143867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3813B-DA15-44B5-B4D8-A3AAF9253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9BC5-DC06-48DB-9FE9-D35337A7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B20A3-6ABD-4F57-9156-904E91D2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E0138-C11E-4D75-86AD-7846D946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5F91-F5A0-4B9B-8521-B05C9C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76DEF-AE64-4087-B196-DDA82751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1847B-8EB9-48FC-8FAD-CD3498BFE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AB8B0-5669-448A-8373-7C45BE3C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BEAA-EEE3-47FA-A920-6C9085915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7119E-2699-4B02-96AD-CBDBD7FC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8C34E-C4B4-4E97-AC3E-30553AD0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69A91-DC3D-460D-BD1F-3805A86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927F-D54C-40C3-87A3-F6DF69D4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F5E10-1295-4616-9995-07FF5A65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A1BD5-8E73-45BE-9FDF-B21198B1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95CB8-083B-483F-86C0-77141E7E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DA09B-BD83-48A1-84B8-B62BA3B4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D2B10-415A-4ED7-A45E-59485CDE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1C64-4C4F-4437-8FE0-C1D578B6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0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4292-A248-43BD-A9B2-E028599D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491F-100B-47D9-8954-8B6D6515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0855-1AF6-490C-ABFC-96506A9D8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77F0-52AB-466B-8D50-28F217EA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B08E8-4A26-4FF5-B40D-27FD8464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F7D68-809B-4B41-BF5B-667709C7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29F5-DA58-4F0F-8406-AAC87372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5E590-51CE-4564-B881-7C3C7F247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18B63-3C60-4FAA-8DD0-8230BBB43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BA450-B669-48C5-8708-928B1D93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76C9F-E3EF-4FEF-9179-93DB2935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1BB7-E717-4369-9D05-0799534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0DD19-EDB1-4AE5-8AEB-9294561F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EA12-FB13-418E-BCAE-899713B2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6E38-5F0C-4A84-892B-EDBEF2A6D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3906-EF0C-4433-90B0-B9FA68E5BD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DDE8-DE52-477E-AA9C-3DF39659B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1B56-A786-41A4-B1FA-2A5FBE5C2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5F82-6B4C-4ABE-A543-CFCB28CB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99D2-112D-4A5D-A6A2-66738143B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1E4E1-00E7-47A4-8457-5EDAA54D1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E9CB1-0A20-44FC-B606-269D2BD7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6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AE31-06D0-4A2B-9AF8-58EF28C3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E0FB-89A6-4596-86C3-FE3A1A8B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EFED9-63A2-4C71-B847-09CC5C03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AAE7-9A3B-42C1-BDD8-72B3ADC6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8635-1278-489E-9796-F6769D20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07ED-6E44-432C-BD1A-E75E1A65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4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20A6-ED61-43BC-AE79-930F3F1B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1440-940E-4161-B49B-E36F1289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7EB38-8F20-4192-AB0E-2BEFC496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FE58-42C8-48A4-BF2C-46F01390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91B5-4C22-44EC-AEDA-302F3F14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CA3C2-6521-40B9-9BA9-D6760E4F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srinivasrahul sapireddy</dc:creator>
  <cp:lastModifiedBy>srinivasrahul sapireddy</cp:lastModifiedBy>
  <cp:revision>1</cp:revision>
  <dcterms:created xsi:type="dcterms:W3CDTF">2020-05-10T15:33:28Z</dcterms:created>
  <dcterms:modified xsi:type="dcterms:W3CDTF">2020-05-10T15:39:18Z</dcterms:modified>
</cp:coreProperties>
</file>