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9386-5C1C-41C1-8229-C5504ADBD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7356A-4218-4476-B117-3B847DCEA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E31A-5CEB-4BF8-AB25-6CE111B1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770-C73B-4C17-AD6F-C231648B39CD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A7D6B-E21D-469B-B4A6-99596B92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0E1D4-88AC-4037-86D5-0C5E1347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9451-4BD6-438F-A9BD-679449B3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9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CF43-3EDD-494B-A838-8337D8CA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AD660-983E-4959-933B-C49C797E7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02D7-0FDE-4B57-9C0E-499AD35F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770-C73B-4C17-AD6F-C231648B39CD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2DCB2-425D-4EFE-B8B1-4686F496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673F-0485-4F8F-A3F9-1455C255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9451-4BD6-438F-A9BD-679449B3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61584-9B18-4F99-A6CF-5D6696C19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4F014-F378-41DA-8FA8-04D14E2E4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4EE8-DEE9-48EF-A43E-C3DA77D7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770-C73B-4C17-AD6F-C231648B39CD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2D9A-0FEB-4E12-A7FE-7097572F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44F18-1F0B-4F61-A5C1-9B658555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9451-4BD6-438F-A9BD-679449B3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6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7C46-4B17-41D9-ADD6-1898A479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BA5D-2F38-45FA-B783-540E80258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24BC8-BEBE-4CA6-844D-16DEEA66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770-C73B-4C17-AD6F-C231648B39CD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6C7A-5718-42C7-97A7-C771A460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4476-366D-44B5-979E-A0679869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9451-4BD6-438F-A9BD-679449B3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A3D7-74B6-4FD4-8627-36D6D047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C7B71-81E9-469D-A956-53A12C57A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9F63-7858-4D97-B8A6-765BF0B5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770-C73B-4C17-AD6F-C231648B39CD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65E1F-35A9-45DC-9BBD-49824AEB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4431-DE18-46E2-B3DF-DC37B083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9451-4BD6-438F-A9BD-679449B3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81E7-51F4-40D6-93DF-F29CC610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3E67-D896-4CED-AEFA-6CFB3CF12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EFC86-079A-413A-812C-A3F5A2D6F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F6F10-6380-4E4F-965D-16672411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770-C73B-4C17-AD6F-C231648B39CD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4B73C-9CBC-4B3B-89BB-BB16C19F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26DB0-EC70-4A17-9573-AC60984F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9451-4BD6-438F-A9BD-679449B3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319F-776C-4757-983F-8B31491B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704FD-5C33-4119-B9E0-0497C00D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E6224-954D-4840-9EF8-876742E32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9DF18-352A-43F8-8C5A-812A05A65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289F3-D574-488C-A8C4-5237DB145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C06F4-2505-4FE6-9EAE-EE96FB04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770-C73B-4C17-AD6F-C231648B39CD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435CA-37BF-44A5-B466-FF58E1EA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33B27-BB8C-4F3A-AF23-5ADAFB30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9451-4BD6-438F-A9BD-679449B3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4589-39C5-47BA-86BC-E5965D6D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00E3F-9D0C-4694-BB94-F1C542E3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770-C73B-4C17-AD6F-C231648B39CD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BB66C-E483-42C1-95B7-FC68BCE1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210B1-3C0C-4C94-8E63-F25F1A45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9451-4BD6-438F-A9BD-679449B3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B4452-552C-435E-B44A-4EB55D2D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770-C73B-4C17-AD6F-C231648B39CD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0ED92-DE87-4849-87DA-B5C62C9F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BF1FE-3EF5-4239-B54A-569743D0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9451-4BD6-438F-A9BD-679449B3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4E1A-004A-4E35-93E7-452D2CA6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A9D6-AFFE-482D-9486-8776904E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7D0F4-5DAA-486D-AB20-2AE6E6819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DF12D-79CC-4C8B-8D67-5D985464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770-C73B-4C17-AD6F-C231648B39CD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4BE49-5BB4-45E7-8E5A-0B943233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AC8FD-D9BE-49B8-A5D5-3778F9B7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9451-4BD6-438F-A9BD-679449B3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2A1C-EF67-4E4F-B4B3-4CEFCF36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03308-0D55-493C-80E3-B61731D0F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8FEC0-1577-41F1-BE4B-B55F633C7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BF33F-FC70-471F-AE2B-6C9C1C9D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5770-C73B-4C17-AD6F-C231648B39CD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574B8-1556-4E1E-9F08-1101B06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82F8-09EE-44A0-B36F-DD3F9FBC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9451-4BD6-438F-A9BD-679449B3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4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1D09F-3522-424A-B31E-19B9C3E1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DD905-028E-4E1F-A276-C2F665B0B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57DA5-C0DF-445F-9B3E-1373DCA8F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5770-C73B-4C17-AD6F-C231648B39CD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2BF67-F2F8-4E27-B583-06BB43A59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9867-EA58-4E9F-B53A-7D1F8D0AD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9451-4BD6-438F-A9BD-679449B3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2218-D044-472C-BBE7-21BE19E7D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9F074-3D48-4111-8E4C-E77375D81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7EA54-0AD6-481D-9D16-3D1E1D16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1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D7E5-96F3-4D13-B557-8B43B5A8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4D13-F5D3-44A7-802B-42B7047F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EEF2C-E841-48C9-BF6D-44C2DCA24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8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E743-C0C6-42EE-B492-2BB09250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E20E-A616-4D6A-AC8C-F3D94C84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D101C-3E71-4729-9731-7852AC812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9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14C7-FC7C-4691-84FC-BCD437EE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F0DE-DB47-4F99-9AA7-A25BA8D88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C444F-487D-43FD-A590-AFD4D05D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2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3283-6241-44B6-971A-C8A5CB82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AA7F-5CC9-458E-9884-591C9D24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D84C8-A217-48FD-B848-BABAB3BE4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D69C-07E5-4ECB-825B-91571B24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0900-BCD7-4FAF-A5E0-E252C233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5ABAF-BDF7-4345-ADA8-FE6F2F9E7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4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92D6-FA3C-4A12-89F8-36543964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E681-EA40-4CD0-A753-AECC3BF3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40984-1A5C-4A7C-A2D6-FEC773B4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9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BB99-C321-4121-A0B6-AAD517C2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C6B9-373E-4A04-93A6-FBF2796E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F304A-D8B8-46D5-AE8C-9BEFFE297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8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6BD7-7C1C-4D4D-9EC8-47A12997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28ED-549C-4959-970E-9744D704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4C805-310A-4F10-9BB1-540ACFDB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4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7595-32D7-4637-B430-3A466E5E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2170-9DD2-44AE-8651-F53AECED4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06F67-6ED5-4968-B596-7DC415D40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4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srinivasrahul sapireddy</dc:creator>
  <cp:lastModifiedBy>srinivasrahul sapireddy</cp:lastModifiedBy>
  <cp:revision>12</cp:revision>
  <dcterms:created xsi:type="dcterms:W3CDTF">2020-05-12T10:21:01Z</dcterms:created>
  <dcterms:modified xsi:type="dcterms:W3CDTF">2020-05-12T12:23:34Z</dcterms:modified>
</cp:coreProperties>
</file>