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D15-EA97-4BB6-A51E-BCAAF8BEF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CEF68-9F62-4889-AF51-CDDD5E869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9EC1-D941-4848-B619-536979B3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CDB3-0FEF-43DF-9CB5-1A8513F9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05C3-4015-4B2B-9173-3F6A459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1113-6770-4881-BC17-D4AF6192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F9DBE-BAC7-4C9E-AB83-7B515DAA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23BD-91BC-4048-B800-D5036E90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4EBA-387D-48B4-A1E1-68CA8848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0E1B-8ED8-4FC4-934F-FFA8E909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9A72A-10BC-4740-8A71-6C016A0A1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D2BC2-7F9C-4380-A4A6-08FF3239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9025-4B24-4CEC-A09E-32B5E04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BD48-2CF3-4D6F-8FD5-51133BC1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A89A-0AD9-491C-80C8-6ABBF34A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242E-3CAC-42D4-A86B-4C09A092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E0BA-B62B-4039-8335-D59B99C9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67C7-6474-44A9-864C-2A50435D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3DFD-EC80-4D40-A739-7A86C47C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4AA6-44D9-47DC-B055-65FF3D74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FF3E-CBA3-4D54-AAF0-82A13940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6D31-CE98-432B-97C2-45FBABA4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0B50-572C-4DD7-B94C-11044D7B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C98D-587A-438B-9975-A0134883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C18E-CC30-4F3E-98BA-678589C0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7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C084-61EB-49A3-98AD-E431F34C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3276-71C7-4B42-9E4D-06C65975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3782-A108-4D85-BBD0-59144023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081CE-FD06-47F8-A2CA-A50935A0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2BCC-8FA4-485B-BA3B-E9FC0E19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A5E1-19CA-4A4A-939E-1435E49C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F3C2-8FB7-4A03-B0BF-E9672D5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15D48-05ED-4F3A-B4F5-548E61F7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0EC71-0A32-47F2-B9AB-6B6B7C614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52E3C-E5B6-42A6-93C2-360A28274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98133-8AEC-4EEB-9B79-7AE4DC27F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D23D8-F022-44DA-A4E0-97C5212F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3873C-C707-4A8C-874B-5BA2AC71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DE62E-C49C-47A8-997E-65D16E08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6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C292-B71C-4376-843A-49B48BEC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BEC68-755D-473A-945E-80DF1CF6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48BE5-7F39-4D52-A310-A93F9B33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802BC-BCEF-4018-A1B7-0CF6575B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9AF2B-9317-493B-9EB5-839AAEDA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A71F7-1586-45DA-BD70-BB240894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B787-214D-4595-903F-9C4D2A4B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F919-892A-4992-9DC1-55F5FE85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F2B6-EB89-4C74-A777-ED04B179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E0D5F-AF14-42E3-8216-DB556FF6B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C034-E03C-4801-AE74-44C6C520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7D7D-327B-4465-97E3-701D8D27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50D04-FF7C-4891-8B64-5331BAB7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979D-99EE-4A4D-945B-D0D19817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AC484-4FC9-4C57-B947-2691C92B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9F895-4B9E-4E1A-870C-24B2C9384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9940-EC92-4875-AB3E-BBD6DD33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EB052-2167-4F7E-826A-2B869C31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3E8AE-A710-45D6-BB1B-2B0D706F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BE25F-20EB-4711-B30B-0632D6A6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46945-7FD2-418D-BD85-73FD97CE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1B45-4219-4686-A75C-79739A3A8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11F2-39FD-4278-B58D-3EA3B301B68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0DBE-FBD1-4710-8E0A-E28080FF5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5903-20F2-423E-A3BC-326978107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1024-0C3B-40E5-BBF3-82D34EC4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CF3-7C9F-41DB-94AD-1399EA0A4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A9071-47EF-4A6E-BB5F-C9BA72C5D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A1694-EE4F-49A9-9469-B0233FFB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31BA-52C9-4F47-BE11-98886E7A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2143-0D8E-436D-A1E7-7BFC87A8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4AF84-7CED-4A70-8965-9C34544A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FDD-6FF1-4EBE-AA13-62EFD872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5652-DB45-40D7-8FE8-E8B425BA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D7653-A97A-4EC4-A0CC-BE0ACA8A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1B0E-200A-4C2E-8B92-E637C94E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F30A-23E1-4C12-8DF1-D3203302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13D6-983F-4514-B642-1188EABD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2</cp:revision>
  <dcterms:created xsi:type="dcterms:W3CDTF">2020-05-13T11:40:39Z</dcterms:created>
  <dcterms:modified xsi:type="dcterms:W3CDTF">2020-05-13T16:59:38Z</dcterms:modified>
</cp:coreProperties>
</file>