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4880-8768-4329-8089-A3F6755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37B57-ADB2-40F6-BCD0-7A0F7D59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7A3F-F929-4E2F-92B0-B64C2806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48E91-C564-424F-BE7C-4730BCDF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9FC8-D95B-4033-AA32-103DE3F0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892F-2535-4E3B-9A00-E0F5839B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B1E1-AE3A-4052-AD25-B21E19EA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FA99-E3E8-445E-961B-7E69729E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563C-7043-4AED-A7C6-9273A67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9FD6-B135-4B48-884D-AC90C54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FAC9E-0FBC-44B6-80AB-08DF0814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A3BD7-C537-4524-9A7F-DF956216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27FA-CF12-43DA-93C1-4CDDDA48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95C3-96FA-45FC-9955-3EFC4FA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905D-D5A6-4FF1-A42A-89A95337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C0C-5B02-4B80-992C-F8339D06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DAD6-6E6C-4831-98ED-C5BF62B9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0042-F5FF-4471-A38D-E236741C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166E-006C-4DD5-ABAF-5A155867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1746-E5D1-4643-9A3A-1C2EE554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E174-EB59-481B-B7DB-24405C9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9273-194B-4759-90FF-C673D73E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8E6A-F7EA-46AF-875F-1181F6EF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3135-5FDB-4A27-8F04-C77EF8B9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A14A-4BB7-47CC-923C-20E97CCB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B4C2-9166-480F-8242-176DEBE2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8217-052B-4119-804C-03611953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301D-1EB0-4323-87DA-7CD62BA0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69ED-42B1-46C4-B110-21B9F62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0B4C9-D39C-44F9-AB70-20B58F7A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AAFB-9897-413D-9EEA-3CC1500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05EE-3E4D-4321-8899-E5073A04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6EA8-D049-44CA-9B22-752F045B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AA57-D3E2-42E4-A7FD-902E196D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CDC51-0E0B-4414-937C-3C35E0353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E345-9557-4321-93E6-C017FF01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14F1-3409-420C-9F9A-2F8D72ED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C0630-73D8-4765-8185-BDA19686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F239E-A2CA-4D8F-9861-5C4CFBF2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F5C5-4595-4A1D-9F11-72452022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65639-BBE4-4D48-8BF7-DCE4656E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46070-419A-4B98-B804-82112EA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2923-2C9F-485D-999B-42904F04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1F503-0241-4F82-B66A-5961D84E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8761C-D5A5-46B8-B423-BB35F76A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C529-EB35-4823-81A3-7CD3E695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027A-5F70-40E8-AF6C-B5300D13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3BB1-2EDC-4C20-B36F-1DD68007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DA340-5233-4C6A-86DE-B97A2A4B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BE02-A0C7-4029-80FA-CD2F1D06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01322-2902-42D2-8178-F413028B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38093-E784-483B-91AA-8D0ADD38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2895-A0F0-4AF8-BD9C-FC601CFF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B85F8-7BE0-4F56-A578-BD8E77062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DFCF-2D21-4D85-B5DB-607300D5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E76AF-B6A4-4062-813E-A549F5F7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2BBE-64DF-497E-9F51-9A5A4227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0386-9E62-4008-B30D-993F08A1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A468D-1EE0-433A-8666-CC74111E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9B75-EF61-4032-B8D3-10CF3115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161C-E447-4FAC-BB0C-9D1FD9932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C80C-3B7D-4806-900D-3FB52AFC12D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50FC-3B99-464F-A706-39A4C236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D956-D6D6-4AE1-AC0A-E0067870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30A0-E790-4548-9154-D329799B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515-08E7-4DC3-83E5-9CF70322E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3D5D-1A12-48C9-BBA0-674FDFE82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5C69A-C52B-45EA-861E-9921E660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A5E6-1B05-4CD1-87A9-255ED0CE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21E6-FADB-47A7-8F0C-925D7AD3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2F023-EFB2-4EE8-9BF7-30406DFC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D738-FE03-4D5A-B550-A92EA22A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B37A-DD26-4229-A8C5-5B443887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2F72-FCD5-4D47-A374-2B134E3D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F434-695F-413C-868C-A1DF254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B5EF-978B-4379-89E3-3F2B9989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7E8D4-0909-4281-9EB4-D1B86849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6A2C-0731-4204-BB3D-C9D85464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5009-8278-421D-A10F-9EE8F014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8FDF0-3F10-4EBE-88A0-2A2FD05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4F0C-9580-4AC6-B954-1F97A2C0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923-7687-4E7A-B839-999FE317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6DDB-F905-4B17-B3FE-DE8DD8BF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4164-DB20-4FD3-8ECD-D9E9696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F93A-502D-4DEE-BAB1-BE6F25D3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FF537-BB97-4C71-92DE-677B1E18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7D01-F42E-47D3-B9BE-DA6B9802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EC43-66BB-4246-A25F-B9C3B71D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2E195-C495-474D-9E55-1B8B540D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01B-746B-454D-9493-EB0DF85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8DE9-B6B9-45CD-9E92-A3D8AF7C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11766-7331-4012-810C-129EF39D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11</cp:revision>
  <dcterms:created xsi:type="dcterms:W3CDTF">2020-05-14T12:12:51Z</dcterms:created>
  <dcterms:modified xsi:type="dcterms:W3CDTF">2020-05-14T12:28:59Z</dcterms:modified>
</cp:coreProperties>
</file>