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A4D0-8866-40C2-AC1A-E82BA6FC1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70E30-089B-4A5D-948E-61E149F70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D500-2353-45DA-AF4D-6189B8E1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3E81-EF65-4452-92D2-BBCA134C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9034-8376-4BC9-9B92-92E6D1D2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34C7-4814-4DB8-A63B-693495EB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171DD-9281-4C41-BBCC-6E0B56A67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D9E4-3307-4F96-90F8-96B43A3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12A5-9C01-49DB-8372-E7D73D2F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BE6A-27AA-4DE0-8DD2-A32B03AE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386B1-EE7D-4D37-AFBD-E388AB60E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19B9-9892-41D7-89E4-D4296885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BE74-9058-4E73-85CB-BEB7F15B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8273-2BD5-4F70-9E4D-3D01F2A2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AAB3-3B53-4405-9174-5F6F852F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C880-C6FE-4071-BC17-BFE65088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82FB-B275-497D-9063-79EC95DC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4344-F7C2-48EB-8658-F8E4106F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6552-C4AF-4262-8AA8-7F0A700B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33A3-C4F5-4227-AE15-0D9714C3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4034-30ED-474F-8475-6CA1CB3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6CA9-33A2-4B90-91F5-86A8A5F2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E54D-59A4-4526-9026-F0B7A3F4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E6122-76C0-4021-8572-5D574AC7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D88A-E849-441F-9F6E-2A4F307D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9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05C2-3D5C-4A49-96D6-E2B08726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6F0-EB1D-446A-8252-E7D7E839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DA797-3A36-4CF3-870A-0F34383E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75632-197B-48C1-92CD-9040E022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F62C5-A4E9-455B-B39A-DFF85998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85CCC-B80E-464B-9285-6006BD2E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1B6A-F177-486F-B8C3-2153B19A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D536-B87E-4935-A6BB-766DB4EA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A97D-6FCA-4579-A2E3-9FBBA4D5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A13B0-3DE2-4FF3-87FA-31CB2635F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F5A6A-F6B6-4C86-9D0F-0DC9EFFCE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1C9DD-C60C-410D-9B32-AAF0B1D7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8AB0B-F88D-4964-9E21-11646BE6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BC078-9E1D-4D2F-B1CA-105B92AD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92A4-9BDD-4B6D-AB18-7DD1C6CE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9856F-E7DD-48A9-B4F2-99BE5509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AFD3A-325A-4D34-B008-7D313A66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2D95C-EEA2-44BE-929C-758ADE7E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AEF67-01C7-4AAA-8F71-30DD249B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40B13-76E1-40AE-B9BC-5C98F726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6C39A-FFD4-4FD1-8BE2-B3949855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453F-7CC0-4A55-A04C-8A4116A8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4FCE-4A94-43DF-9A84-5B14DED6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85557-52A3-4EC8-94B5-F7CE9A18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846DE-361F-4A40-9D5B-B3F0C8B2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3A75-BCC4-4378-892F-8AE14D49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4005C-8FE1-4AF0-AAB2-8E23372E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CFB8-03A4-4247-9918-E7E706CA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5321B-337E-46C7-B46A-A6CDA9B67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784B8-1A5B-4452-8E3F-92102E7BB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2AAC4-8CB9-4E02-99B7-02C06B1C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86ABB-2582-4702-950B-4AFB0C8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5D528-8FA7-4712-A017-3D069A43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D6A38-66A0-41A9-BB96-578B2A4E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F62A-F3BC-4E54-8D2B-38D8326A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4C79-CD6B-4C6F-9181-F5AB5CAD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53E3-340B-4B28-9247-14BC750DE54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D33F-8062-4782-9B35-8AE2511F2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8AB1-7D4F-4B45-A743-62F75576C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FF6A-48E9-4A32-8A01-C5EE226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9D67-1D4C-4FED-A8A1-67703D6E1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E49FB-47F1-45FA-BD78-0D58855FE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0D2AC-2EB2-4D98-AEAF-A6B4F9AB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8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1155-2F86-4ED6-A52B-59A60CA7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3D92-7ACE-448A-844F-172E3DB7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B17F1-44AC-4F04-BAE6-63648F67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0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B3F0-28F5-4320-A65F-A20A932A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78C3-715D-4906-A3B5-54B05675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BF84F-1702-4B4D-B81C-8C7F59F3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D28C-234B-40D5-A159-8E40E8BC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437A-41B9-42A2-A134-E20F8413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8C2CB-EF2C-43FB-9BDC-1CA9F60A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0CEC-BEA2-4A3F-B270-C385081C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B0F-DA16-4FA1-94F1-555AB404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F46CE-DAD9-4D46-B40D-24FD5835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A822-C9C8-4050-A522-17549421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ADCA-7AD1-4C1E-93B6-AB46D59C1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7F1E7-7F1A-44E9-8195-54E6F841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1138-3007-44C6-8A4B-AD7A7D1F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D2DD-3327-4C9D-A69C-41E479A9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6DFBF-F61C-4B33-97CB-E487DB46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1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083C-F99A-4585-926A-D414A802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8429-4D74-4F8A-B0B2-A3ACD900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A0F73-92B4-48BF-9EBB-AB3EF1F0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9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A492-E71F-4E3B-B180-DD21FB9E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01E6-5445-4ABB-BCC7-0188BD14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1C96-D381-4706-9B6C-FA6DCCC2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-37578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4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srinivasrahul sapireddy</dc:creator>
  <cp:lastModifiedBy>srinivasrahul sapireddy</cp:lastModifiedBy>
  <cp:revision>9</cp:revision>
  <dcterms:created xsi:type="dcterms:W3CDTF">2020-05-15T12:26:11Z</dcterms:created>
  <dcterms:modified xsi:type="dcterms:W3CDTF">2020-05-15T12:56:59Z</dcterms:modified>
</cp:coreProperties>
</file>