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A46F-F81C-4005-A831-27D65539F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E2182-4B34-4621-A01E-624895B56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FA608-7E0D-42DE-9F6C-B44BD811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F195-6BEE-4180-AA42-B9FBEEA7F81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3890D-08C0-41F9-8A5D-736A84A48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A8E1B-0F06-40D4-AF43-D0A44924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6B31-BF84-4484-8101-DE2E43E37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0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F575-7293-4100-BCB9-36607A6E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3E717-9428-406D-8D0A-25C939B9C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68672-EF03-48CE-A316-7338F369F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F195-6BEE-4180-AA42-B9FBEEA7F81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82955-DDA9-4DE5-884B-5AD03E58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3FDB5-2B6C-494E-8C8A-C94F126D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6B31-BF84-4484-8101-DE2E43E37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7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271938-986B-44C7-919F-6AF43763A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061AA-F7D5-4EAD-A660-7FD78DF04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3CD52-F739-4AA3-98BF-9217C16C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F195-6BEE-4180-AA42-B9FBEEA7F81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B0718-0B32-4DE9-95B8-2E0456C0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33B7B-5ED8-4D8B-88BA-9E1CC7250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6B31-BF84-4484-8101-DE2E43E37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5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307A-5457-418F-9E5A-1D59D04F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54A8C-AA43-440C-BEDA-4271949ED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265F7-47E6-4A05-A320-5DECDCCE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F195-6BEE-4180-AA42-B9FBEEA7F81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16CEE-0E8F-4846-BB35-E4B0B3947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71784-12DB-46FB-9B78-1E9935D4F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6B31-BF84-4484-8101-DE2E43E37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4575A-585B-4A0A-A48D-BD6199838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8C1D5-1CD6-496E-9077-29D4C1777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FEB13-50BB-41D8-A5DA-A3AF3F19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F195-6BEE-4180-AA42-B9FBEEA7F81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0AC73-B1CF-4148-B0A8-ADE43945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3C3A8-C5CB-4D29-A9BC-CC86D794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6B31-BF84-4484-8101-DE2E43E37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8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09BE9-A648-411C-AA56-0DF6C315F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59DDB-10D4-4FEB-977A-D58E03682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FA6E5-44B1-47BD-BDDF-591E1D3EC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B64EB-97C2-4524-964C-D76275C4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F195-6BEE-4180-AA42-B9FBEEA7F81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AAEC0-E598-4F98-BFEF-6D61354D9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55D3C-8459-4EF9-B432-B0C3846F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6B31-BF84-4484-8101-DE2E43E37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0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B235-C8DB-4DF8-946C-95F00A767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89A53-43CA-402D-99A0-F1C446CCF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0FB50-100A-4E5D-98A7-D9F5AAF84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66709-2AE7-488A-9CB8-3002D6940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88FA1-9DF5-4D4C-BA7D-08997E76D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3CEAD4-B87E-48B0-8EDF-90AA2079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F195-6BEE-4180-AA42-B9FBEEA7F81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E5496-8747-4C88-ADAB-B3AD9FD3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BDFF1F-9D74-452E-A257-B02E3143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6B31-BF84-4484-8101-DE2E43E37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2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C0BB-725F-414B-82D6-1FFB97C9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47B565-0A8B-47A3-8AFA-A675FE8B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F195-6BEE-4180-AA42-B9FBEEA7F81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777F1-6236-4588-BD63-8A64A588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96CC9-28F6-47BF-8C76-5440A6DD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6B31-BF84-4484-8101-DE2E43E37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7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21827A-65FD-4287-8895-0EA77FFE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F195-6BEE-4180-AA42-B9FBEEA7F81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FE27D3-5818-42AB-BC06-4CD5A49F2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16C54-BB67-4654-8A96-5448D216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6B31-BF84-4484-8101-DE2E43E37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5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3257D-CC49-4D5C-B76C-F766C8D8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1C914-E796-431D-9714-AA24CB9CE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4EC97-C63D-44DD-B54C-986B249B9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84A8D-45F5-4DB1-A705-8CAEA29D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F195-6BEE-4180-AA42-B9FBEEA7F81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0EC89-C639-46D0-9527-D8F2D7EA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4E4C6-3B6B-4523-BC3A-B48D5CBB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6B31-BF84-4484-8101-DE2E43E37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9199-33B2-4027-BE53-E1BCD1CCB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60CEC-7AF1-4959-A3A2-92313F32E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A70B5-CFA2-4687-8769-925EA2DDC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AC929-36FD-45E7-8782-06D2BF630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F195-6BEE-4180-AA42-B9FBEEA7F81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60BCB-5AA6-44F9-B12F-AD638CCCA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51A8A-AC57-4EB2-A5E3-72AC972D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6B31-BF84-4484-8101-DE2E43E37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7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C993B0-F7E6-4F7C-A377-00EDED97C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6B011-9C0B-4ABA-A9C3-2DF1002E4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EA71B-3492-4437-A715-E47DF1BEE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2F195-6BEE-4180-AA42-B9FBEEA7F81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F6CAD-4958-46B9-9C72-D832AF1B1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7EAFB-C7D2-43D1-AAAC-8778D791F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06B31-BF84-4484-8101-DE2E43E37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3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025E-04F5-4EA5-B9C8-2A99AB7A6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2739D-A7A2-4D8C-B959-79CB19C64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89589-0ABE-4968-8543-34720E866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3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ED75-1484-4C37-AC58-3DB30265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4BA0C-8DF3-43DE-B7A4-8AF2FAD1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D47AB-5DAF-45F4-9959-400D13F5F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8B05-FDB6-4DA2-8415-62D484E8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EFC69-E10C-4110-8777-E642DBDA9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A4A823-AD5C-40D0-8C72-4C229F1F3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91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0286-1FFB-4248-B4B0-0EB9AF4D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BF4D-F81C-4C86-AB49-6684CE0BB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F726B6-FAAD-4A0C-8CB2-67010D33A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0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D7FF-D5F9-413E-9F63-E6BDDD282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3D094-BFF1-4F08-AE5A-D67B23391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4525C1-43E4-4C3B-B459-FCF3C31D0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9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BC8A-B65C-4753-93AA-F4B4BF24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580D1-E383-4AEB-AF89-0F47B80EB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C62E84-E599-4311-BFEB-4A506D259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1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856C-072A-408F-8466-F162950F0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AB973-0752-4B07-B944-7221D321F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981D1-E6E8-4DEE-9C7F-A031F923D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81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A90B-E6BF-4093-A8BB-E927B3AC8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8F869-1D07-4C62-928E-E83495D38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F68639-31FF-4145-ACD7-EB79F1C08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8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1037D-7FBA-4343-90A2-21789B14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BB74-ADF6-4267-ADA2-433D6CED3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5E31E1-A6BE-46A2-A3DF-CCC0CCA5F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1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srinivasrahul sapireddy</dc:creator>
  <cp:lastModifiedBy>srinivasrahul sapireddy</cp:lastModifiedBy>
  <cp:revision>18</cp:revision>
  <dcterms:created xsi:type="dcterms:W3CDTF">2020-05-19T20:30:15Z</dcterms:created>
  <dcterms:modified xsi:type="dcterms:W3CDTF">2020-05-19T20:53:00Z</dcterms:modified>
</cp:coreProperties>
</file>