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7BBD-C32E-456D-868D-F52E502E0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775BD-E30D-47E3-A294-4DF06E86B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FC463-DD4D-44C3-89CD-EE26DE65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33C-BFB1-4BEF-8D6F-4E4DDC0F19FC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7537C-28D2-4320-8388-4F1B63CA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05199-193E-48C6-936C-FF109B45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5BC-D081-461C-87AD-975AB67E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5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11CA-393A-4E86-8610-498AE09F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5AD77-5567-4794-B0A5-E6502907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C768A-42A9-4D05-AAF5-90F934C9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33C-BFB1-4BEF-8D6F-4E4DDC0F19FC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F999-0E36-4F97-914D-F22D06EF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B9080-806D-4058-BB52-9F164774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5BC-D081-461C-87AD-975AB67E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5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D390B-E059-4C9A-A44B-C4090A6C0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88804-7566-491D-B1A9-902E450ED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CE516-43EE-48F9-9007-039E6318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33C-BFB1-4BEF-8D6F-4E4DDC0F19FC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8140F-0F04-4E13-B494-2549931A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8657-3E3C-4C81-BB3D-F60FCFAC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5BC-D081-461C-87AD-975AB67E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2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C546-0BCA-4AB8-BCEB-B3441870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A589-8788-4F59-AC36-16E2F1DC3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9ABE9-7217-4F28-9251-E116C625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33C-BFB1-4BEF-8D6F-4E4DDC0F19FC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5C47-4A38-4442-877D-D1BA56F8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0E34E-5DF9-46DE-AAF9-3BEAD7F8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5BC-D081-461C-87AD-975AB67E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4AA8-55F8-4B0C-90C5-D3296A07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9194-1901-4A24-9E22-10E6A8A26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C68F-3837-4FB4-8F30-5C04250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33C-BFB1-4BEF-8D6F-4E4DDC0F19FC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CF409-0A05-4651-BAA8-6DEAB7ED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7C6F6-223D-4E12-9C76-5EC80822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5BC-D081-461C-87AD-975AB67E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8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A1A2-A414-4838-8484-21D7E711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D1AC-4658-41F4-8B37-350ED7354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8543-D19E-450A-9510-8E086FFDF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67E3A-215C-44D5-91BC-087E5466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33C-BFB1-4BEF-8D6F-4E4DDC0F19FC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A8D87-0867-4892-8D38-7F0ECE4E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0AC04-B837-4C1A-84A0-CA7781AD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5BC-D081-461C-87AD-975AB67E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9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3087-3F30-47EE-BE10-50FBF81C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A056-C8F3-41C5-A263-97F519F22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2852E-52F8-41DA-9588-7A231FAFA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D27E-0563-4243-92DE-02B3A7BA4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65282-2B6F-4AEC-8B27-F0795235B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B157B-8623-4E16-8B68-36E66807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33C-BFB1-4BEF-8D6F-4E4DDC0F19FC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E4A08-ED69-455D-A0B0-BB9E5D39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B9FD7-102A-4BB3-81BB-0DE15DB4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5BC-D081-461C-87AD-975AB67E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0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5271-03EC-43DE-84E6-4CEBFF02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3FC45-F8F6-44A5-B80B-C444AAB9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33C-BFB1-4BEF-8D6F-4E4DDC0F19FC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2D7A0-4285-4C1A-B552-63225995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F5855-A1A7-4220-AC98-B31C480F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5BC-D081-461C-87AD-975AB67E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6C4B8-03F9-465C-8B11-4EB0067F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33C-BFB1-4BEF-8D6F-4E4DDC0F19FC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EF7D8-6AFA-4F7A-98FF-911F99AF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4DE9C-A4E6-4458-A5C0-34536099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5BC-D081-461C-87AD-975AB67E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D0DA-EAED-428B-A644-C23C6C76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3C339-C92C-40F8-B064-1528C032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6D50B-1DC6-4194-87F3-E17AB8CD4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C82A0-BE56-4149-A82A-6787B1CB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33C-BFB1-4BEF-8D6F-4E4DDC0F19FC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E217-CDD0-4B18-82FE-CF74B56C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170C-94D4-4D0A-A54D-DAABAE0D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5BC-D081-461C-87AD-975AB67E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7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F2EC-5B60-4142-9CEE-FAD392AC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D1CFD-E4F1-49A7-BDDE-7EAA73E70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111E6-1FD4-47AC-9AFE-35D081321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32215-6476-4AA7-A8D2-B32E4251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D33C-BFB1-4BEF-8D6F-4E4DDC0F19FC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715CA-F3BE-4EC1-B66B-7DC8007B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61514-1FA0-4566-82C5-DABB2130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B5BC-D081-461C-87AD-975AB67E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0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416E3-38C1-4445-AFB8-93C657CC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8B1BD-3232-45D6-8615-A8091228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80B3-212B-4FFA-B7DC-D3889AA15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CD33C-BFB1-4BEF-8D6F-4E4DDC0F19FC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9677-C798-4993-BB05-99D266466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C928B-918F-4435-B63B-5F8665096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B5BC-D081-461C-87AD-975AB67E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6297-E0E1-48E0-9DE3-D16D8B1DB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DBBF0-022B-45AB-8E5C-C1C00C844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4DBC3-3525-4A27-9BFF-4E08B209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3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3684-8F00-4943-B371-AA6B9E7C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51FB-F9F5-4AAC-A84E-752D6107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C9B8B-0519-43BC-8A2C-88D8C2A6B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8434-A504-42E4-A63F-6EF2F504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ED21A-235C-4091-85F8-93AC4644E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6FD30-37E0-4250-AA28-060A4480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2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7EE2-6542-4027-972A-B89FA89E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3409-2547-44BF-83E8-963905218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982C8-BEE0-40E6-8BEC-D3415061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4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04E0-01A8-42B8-A26D-4792D808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FB17-B0E8-409A-99A9-36BA11B6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8088A-C812-4776-BB03-5A03648F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1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C809-0184-4891-BF3B-96680698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01A9-30A4-447A-8985-0F06C0D6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4DC89-136A-4151-8900-5D32B8F0E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3488-2C5F-4E0D-B577-605CD7C6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EB25-954F-459C-880F-55C38CF27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DA802-8B9C-4055-8029-07F7FA10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6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6449-4B0A-4F2C-86CC-382DAA1F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21F6-B3F5-402A-AD50-0F37DAEA1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61CC0-8A3A-4477-8C0A-CE09F461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0"/>
            <a:ext cx="12144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5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srinivasrahul sapireddy</dc:creator>
  <cp:lastModifiedBy>srinivasrahul sapireddy</cp:lastModifiedBy>
  <cp:revision>4</cp:revision>
  <dcterms:created xsi:type="dcterms:W3CDTF">2020-05-24T10:32:45Z</dcterms:created>
  <dcterms:modified xsi:type="dcterms:W3CDTF">2020-05-24T10:52:23Z</dcterms:modified>
</cp:coreProperties>
</file>