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A942-A91A-409D-9C3C-EFD54348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82019-87DE-4997-BCF6-3696091A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8279-7CB5-435B-9932-E0E39C72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65AA-AF1A-40A7-934D-761EF20BA4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46993-A45A-48C7-AC0E-45AD0027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A779-2102-4441-9062-0764C520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B655-D8E6-4C8A-880D-A9A4C9FA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7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E845-2FA7-4C08-8C1F-7FD76D4D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B4581-B995-4583-964B-C07E8E857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9224-C76B-463A-9613-1CF62DF5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65AA-AF1A-40A7-934D-761EF20BA4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7820B-541D-43EB-8B50-EDE18CAE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E35BA-0EA0-4EF9-8DB9-9103FB9B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B655-D8E6-4C8A-880D-A9A4C9FA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62451-A5F9-4AF4-B9C7-261761D1D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68496-A8EC-49B0-8738-3153EF1B3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8658-2934-4165-995B-AB6C3A5C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65AA-AF1A-40A7-934D-761EF20BA4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5ADA-82AD-4173-8B13-D6779EF3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5FA0E-EE2A-4AF8-8421-262EAF70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B655-D8E6-4C8A-880D-A9A4C9FA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BD56-EA47-4F51-A852-6D1323A0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3C89-4C2D-4D2E-BB04-C6C4A3F4E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D25CA-CA39-4099-BC49-ACF283DE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65AA-AF1A-40A7-934D-761EF20BA4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B543-9962-41B6-85A0-569AD428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747E-612E-4142-AA76-C63FF4B0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B655-D8E6-4C8A-880D-A9A4C9FA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6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9AC0-C54A-4E2A-9C7F-F4C3348C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F7735-E354-4782-95E6-6A53DA617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13B06-1648-4F85-A9CB-C2815FA6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65AA-AF1A-40A7-934D-761EF20BA4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4C015-706B-4531-87CB-4FA35861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F3FC-7071-4D77-A4B5-A4659B68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B655-D8E6-4C8A-880D-A9A4C9FA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D773-20DC-4DF6-B76F-8A412D4D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BCF7-8E41-448D-A985-E927E4995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E6B86-976F-4ACB-85A2-78AEE0720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17FC5-504F-4FCF-8895-C01A751F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65AA-AF1A-40A7-934D-761EF20BA4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56F4-2D34-4DE0-8968-A0AE3BF5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EB3C6-14A0-4C2D-8A5A-40064B8E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B655-D8E6-4C8A-880D-A9A4C9FA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AEC9-6D68-4532-A979-88134A3C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CF8BB-6DBE-40F0-A13F-2C24EE42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6B59E-C317-438B-A54B-DBAEC0FDA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8433B-5A80-453A-9B14-9DC88E57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75FB6-95D7-49A6-855D-365434891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A9692-5802-4056-BCC0-DCD18CB6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65AA-AF1A-40A7-934D-761EF20BA4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F91F1-52E4-45C9-83DF-2D5C6287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AC8C5-48ED-4FF7-A0FD-B9A08F39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B655-D8E6-4C8A-880D-A9A4C9FA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3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4B4F-3973-4C99-8823-3E28BCB3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B2123-C9B6-4C0E-8EBB-0BE7FD97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65AA-AF1A-40A7-934D-761EF20BA4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41B47-A267-4630-9659-67EC6F8C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FDFF8-FAB7-4C87-BE81-19D91216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B655-D8E6-4C8A-880D-A9A4C9FA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67FE-4787-412B-91B9-33388456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65AA-AF1A-40A7-934D-761EF20BA4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2213B-D825-489F-9E08-865F1848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F6EAD-E5EE-4FE8-823A-6481E9EC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B655-D8E6-4C8A-880D-A9A4C9FA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F911-6C50-4C4C-969F-6655A5CC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A952-9E86-4E2B-A4CB-44E26299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EC1A1-C98D-4BE1-9E7F-96981C724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10289-BEDA-41C5-A150-413CB126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65AA-AF1A-40A7-934D-761EF20BA4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92609-CCDD-43BB-8E05-C58F4A5C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DAA0-4C11-4ABD-B039-F536D047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B655-D8E6-4C8A-880D-A9A4C9FA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F0B7-CDD5-4BBE-B80F-03407A15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512D6-ED65-404C-9B1C-91C7E68BD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A36A1-FD64-4478-BB02-541F63F9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8AF3A-2069-4F76-8F2F-64FDE009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65AA-AF1A-40A7-934D-761EF20BA4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79C4F-39C8-448A-B79E-75675A22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DF186-3777-4D28-8FEE-6B83874A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8B655-D8E6-4C8A-880D-A9A4C9FA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1186D-5C7A-477A-AC7C-7D280586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B520-71B7-4385-9AAC-CA4DBDD24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63FF-45E9-442A-8F07-DCD5A7CD9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65AA-AF1A-40A7-934D-761EF20BA4F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D22A0-6638-47B8-808A-2EA6DD3E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FA97-A794-4F67-AEB4-832A2B445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B655-D8E6-4C8A-880D-A9A4C9FA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E9C4-0746-43E4-9DF8-A4444B9AB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19044-9FE9-4CB3-A4B8-D5FC32E4D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9865B-1F29-44C2-B7A2-58FAE521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3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3BE3-D4A6-4C46-9CE0-756E44FF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9823-F76F-4D26-8F2E-B273A71B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55A9-AABE-4913-8EA3-F4903B9E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9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3954-19A9-4239-ACC6-A0E01A26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1099-1A0A-4D91-974C-1CE94E41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3877F-A555-40C5-B926-4946AB3B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4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6443-757C-4DD5-A8A8-85C3D485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316D-63A4-4597-B49A-171EE18B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28735-3634-4C32-BFEC-451DC006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0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F061-088F-4003-B4D3-71174F61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921D-C094-4B5B-AF34-487BCE76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6A4BA-F39D-450D-9A5E-B8B0869A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8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35AF-6E60-4758-8456-219E0E42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1A53-91C2-4ECE-BFF6-27D1D5DF9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4021E-D81A-448F-A039-26DB21CC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4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C018-BF04-4722-A217-91143D7D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AED4-8DF6-466E-830A-CE187233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7DE5E-70AB-49AE-8C80-C6F524C3D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srinivasrahul sapireddy</dc:creator>
  <cp:lastModifiedBy>srinivasrahul sapireddy</cp:lastModifiedBy>
  <cp:revision>11</cp:revision>
  <dcterms:created xsi:type="dcterms:W3CDTF">2020-05-27T16:03:22Z</dcterms:created>
  <dcterms:modified xsi:type="dcterms:W3CDTF">2020-05-27T17:12:35Z</dcterms:modified>
</cp:coreProperties>
</file>