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ED01-4289-4042-98F5-CE6375DED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8E7EE-942B-4575-94C5-F443DE3A7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965-24BF-4FB2-AF66-AF5D6405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E607-EC26-4C4C-A8C3-22459E8A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786D-02E4-4760-9BF5-02F05064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EBC6-C4F9-4DCF-8B10-D6464ECA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52294-090E-418B-B261-FF6ACA4F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E5DF-62C3-4869-8398-116C9D36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6D91-7C00-42C8-8B75-241B72CE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4FE6-ECD8-4850-9470-A00611B6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0FA05-B346-4C95-917F-D405386C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C0FC6-3268-40D1-8FE9-5C0B5E00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198E-DF30-4728-92D5-712595AC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521A-0BB8-4AC0-9448-D36F579C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949D-35EB-4F0A-89FA-46348F1B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DF2-16BD-4C37-96CE-D0951F40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DE5B-27BD-4A30-89ED-FF70B8C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19F9-1D75-4A16-B184-43F087EF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75E8-E3F7-45F8-A0E9-04D6C7D1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9B82-1E55-4602-8DD2-DD1565C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4573-DDAD-434A-9755-893A235D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D3348-CC61-4B96-880C-7799F090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C997-915C-47F0-94AD-A02F8D1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1394-8668-47D6-A0A8-33149FC3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35AD-FF4A-4AFF-BF33-921549E0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84BD-FAD0-4D96-8C19-1AA8811B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6E3C-6E70-4675-AE4E-99A40FFBD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0FB1C-5DA4-4568-9E97-D92D0066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8B045-D0E7-40D5-B504-9A6823F5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4B571-FD1E-41BA-8243-E1695DD6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5EF37-4153-4F66-9801-3ED71E25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8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7BE1-6F7A-411B-B2DE-B8197F10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98412-F0C7-4EC8-BCCE-34663565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ED6F7-A760-4FBC-A3ED-05029839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8FA73-5BFE-4179-B34C-E01C4D38C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1E6D6-D4E6-40E3-9C61-5B38BB86B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1F26B-C433-413D-B281-E5DE2BC8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66B03-82E7-4B65-8849-2B8097B3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7C4A7-CC2D-435A-9CC4-5B145B55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7B68-D81C-495F-A090-4098E050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D61C2-9EB0-4A8A-9A1A-B6DA7E07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6C1DE-6B2C-4FB8-8100-BEA7F3AD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FD9A2-8555-443B-A0F2-2064C88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939A2-DEB1-43EA-8211-FBA793CC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DF299-6348-4B2C-A6F0-0542B96A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F2CE-81C3-4D86-8C7D-235BD78B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FF33-AB7A-4669-9478-574BD6E5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8519-39D9-446D-960B-F7C77148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C7CEB-76B7-4ED9-A4F9-1510573C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C1E0-6E05-4BC6-9B06-CBCBA9BD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5D14B-777B-4680-9985-EAFBBB89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70985-5A76-404F-902F-DFB51895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444A-3567-4222-B3EB-786D97D7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DCBC2-BF30-438C-9AFE-E714C82EC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8BF3-F604-41E6-B495-F50611D9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4565D-7D3F-4CAE-8845-8D68DF85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18631-107C-418E-9196-929F1F95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B3A4F-63BB-47D2-9EB3-7E3E75FC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503BA-BF71-49B6-8A91-1461B269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AAE9-18FE-40C4-900B-A2233F01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E061-3E50-49C5-9BEF-387260010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D248-D8A9-447E-B99B-CEE5906E647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4445-9DC8-47D9-B510-D98565DF9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AA2D-2D1F-409C-8652-A14CAF9A9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1FD6-FAEC-435F-9255-BEF737B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65F-0856-4CAF-98FB-D26E5E352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C5E50-D7A2-4D38-8691-7C0546FFA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6A238-682F-49DD-B9EC-6FF049FC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3188-471A-4C22-89C7-9E1DECEA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D177-F37B-4456-A852-07B34124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D9CB-2755-4D00-84B0-073EBDB7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D4D1-9C90-4CAE-A3C8-DF567127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5B93-97F7-4242-929D-C9BC5558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39C5E-A509-4A72-9AFF-D72406EE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7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55B3-C727-4C54-85A7-54743AB4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92B2-E1AE-4868-9EE6-BBFD95A0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6F4E1-5FD7-4334-931F-E3734AEE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4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7289-4AFA-491F-8582-84517A35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9090-EB03-4D72-B0E2-A889BAD4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05E82-1898-4749-86D4-9835AF14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3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C342-D276-4DAF-B812-2A4AABB3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171A-ABBE-46C9-8AA6-85748D6D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01718-4E96-4260-888F-889E29F1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F3DD-DDB1-4D65-AAE9-6F71952E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CB21-BA8D-4EE1-81E7-2440CBCF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100D7-DEDB-46FE-AB7B-EB9A9872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2D7-3AAB-43B4-A743-9112C658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3C60-E1A6-40B1-8B2A-6F7391C9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A5B92-4D6E-44F6-B322-B23D4344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4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6007-B180-416A-BF70-E9AB26EA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9B9C-6A96-4194-ACD2-444B130D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F8886-4138-4F5E-9887-ED1FC4DB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srinivasrahul sapireddy</dc:creator>
  <cp:lastModifiedBy>srinivasrahul sapireddy</cp:lastModifiedBy>
  <cp:revision>6</cp:revision>
  <dcterms:created xsi:type="dcterms:W3CDTF">2020-05-30T10:13:29Z</dcterms:created>
  <dcterms:modified xsi:type="dcterms:W3CDTF">2020-05-30T10:34:19Z</dcterms:modified>
</cp:coreProperties>
</file>