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1B58-6095-3D91-0740-E85A5AA7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D5D91-C2B5-278F-A279-EA849A1B0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8CC3-0AC6-A35E-2E39-99D593C1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94DA-3C99-F282-6C7B-71F13509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503A-902D-2304-7B6D-AF881BC7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752F-A8DD-9C9D-021A-62390E05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3659-6C7B-3900-7843-4FC1C208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D40B-3EC3-9C85-5F95-37BACD3B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2694-4474-E330-B1BD-98D67A0A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6D06-2EC4-FD02-AFD3-915DFE45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0FDE8-65C2-83FA-2714-6B255623A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B0365-03FB-5139-CC87-ED843B3F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A82B-CE85-709D-89BC-8B3453D3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723B-C282-640E-BD83-E75777D6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B1A6-89A5-6286-A3C8-73DC5D4D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6D86-E3C6-82B9-A7C6-C9D3FFFA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0888-0D57-D291-F976-09F1230E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895A9-4E09-D1DB-1F33-4F8F6460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A91B-DBCD-3C73-AF7F-39BE1ED0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62F5-50C8-5E02-EC95-7F3C12CF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DB3-AABA-0843-B5E4-ABD0D0B2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43AF-2279-8CC6-3BCE-A9A0F69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BD89-7711-D74F-2F41-DCEFD45B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8634-F5D8-1D48-6E41-11C16FC4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94EE-A0B4-AEB1-BC9A-E5B57AD4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8187-3882-3CD6-58B4-5C59FDBD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6093-FC46-B95B-FA0C-B096F6C33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3081-C30B-4EBA-8B9D-3E0F1385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E5D-E996-A35B-0F0B-22B549D7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E71A-3BCE-CA15-6D27-D25C5224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9EAEF-A8DB-56C3-B9C1-6E173C2A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D785-D3D1-DEE5-FBC3-1BC00745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3A19-3CF0-4999-FF5A-4FEE6EDC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723C7-162D-C8FB-5778-3E04C477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5CEE6-52CA-82AB-978D-C6E900D92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18A0A-E387-CB90-A8C3-38572D996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840E1-0FB3-4242-81AA-DEB618F9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C9AB2-6080-654D-A598-573FFBAF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AA2EC-1D07-8654-98DE-201E30A9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049B-F214-E17F-1D2E-034D9397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2C324-2083-1131-1C78-D2E4D100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E86D5-BF66-2BC6-7923-8132A96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47983-7F67-07C0-E51F-20A8BB85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ECAAE-4AE2-F383-3968-7D6EEE22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E4388-8868-43F7-2638-C12FDBE8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71B7C-EB47-46BA-EF9E-5D522142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0561-0F37-742C-8DDD-4AF99625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F2A7-12D0-E410-E5C6-13BFF526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40157-3838-53E4-881E-C4F7E574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55227-BDEF-3B03-41A0-22E824E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31A38-F857-1DB6-736E-E1C8E902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898A-D372-43FC-8869-33FDA623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FCB6-D01C-E3B1-1537-642D14C7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43499-CE58-06A6-CBE8-67FC569C0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C0D9B-104E-768B-1A3D-AB939913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294E4-E87E-7FCC-D5E7-E2D85AC0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87688-CE14-CDE2-F449-C6CB1B06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9C4A-85D2-A0A7-C875-01FBB469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5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F2708-853B-8C28-0344-C6E253DA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30277-A60A-A439-0245-3403BA599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419B-122D-DDA6-A30E-3A7E65BF5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92FC-6220-4861-8E9E-FEB9E2651CD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88A0-1DFD-0122-17C8-E053E0C4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A2DE-9B72-8D00-ABAD-6EFBBBEBE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E3E7-D809-49EB-A754-4D9101C55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422-E74F-6017-5658-7ED9EDDC6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3BBE2-CA01-82AE-DF73-6E958BAE2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Sapireddy, Srinivas Rahul (UMKC-Student)</dc:creator>
  <cp:lastModifiedBy>Sapireddy, Srinivas Rahul (UMKC-Student)</cp:lastModifiedBy>
  <cp:revision>1</cp:revision>
  <dcterms:created xsi:type="dcterms:W3CDTF">2023-01-08T23:16:22Z</dcterms:created>
  <dcterms:modified xsi:type="dcterms:W3CDTF">2023-01-08T23:16:36Z</dcterms:modified>
</cp:coreProperties>
</file>