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D349-2709-709B-BC9F-F8E8EF0A2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A9168-272D-63E1-C0B1-7BFC37540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0BE3D-05AA-8831-48E3-8C0C4D90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2645-D168-4D2C-A4BB-3DB4E11A8D6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13DD-2050-BFC2-D753-53818A40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026DA-7898-6A13-C768-E2704507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CB47-454E-452E-AC4F-7D2AA35A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3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DF57-E4E0-2BFB-56F6-62C48366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65856-927B-C9BB-8EE3-4FD5A2554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20702-2A38-D08A-D4E8-C750E96A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2645-D168-4D2C-A4BB-3DB4E11A8D6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2C24E-A588-FFD5-F6C7-3FFAD131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98415-7434-C8D6-82E7-4D037017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CB47-454E-452E-AC4F-7D2AA35A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3E0B2-CAF9-F50B-61E5-214CE1539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39A9F-C8E5-70E8-F37B-EED78D993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CB1C-7D11-C215-6DA0-FF574F0C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2645-D168-4D2C-A4BB-3DB4E11A8D6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CDBC-4529-8B0B-74EF-9546E9BE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61625-B8C4-5B95-DC4F-1CCEC9B3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CB47-454E-452E-AC4F-7D2AA35A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7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E692-3881-9C1A-A873-0A23D4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9F4A-52A8-3348-9BC4-FCE2B6F3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454F-4EF6-7EE0-1FD6-56FFACE9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2645-D168-4D2C-A4BB-3DB4E11A8D6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28BC5-811F-BE11-4CAB-2263FABC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DF1C-4B68-A988-E6CC-0DC0DC84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CB47-454E-452E-AC4F-7D2AA35A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6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F0D3-C46A-58E0-96A6-87B545A9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95698-D7EF-6DDD-2E82-28895120C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A7B2F-3A51-9D7B-25E7-00A8BD70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2645-D168-4D2C-A4BB-3DB4E11A8D6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004CE-E48C-8565-173E-15DBF26F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69F9-7CE9-78E4-0C35-1AE3695C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CB47-454E-452E-AC4F-7D2AA35A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6844-E1DB-7028-C018-CC4579BE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6A5C-0127-E27B-816F-131C55B71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706FA-8B9D-F59A-4CD9-94C88C3D9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470C8-1209-E06B-396B-E93AFEE7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2645-D168-4D2C-A4BB-3DB4E11A8D6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9FAFB-CA33-60EF-BB1A-1C22B42B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4C1A2-0361-FB8A-1715-B3BE69FD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CB47-454E-452E-AC4F-7D2AA35A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0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2DE5-B5FD-2755-6826-1AB43B98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37F1A-CE0A-9054-B9A3-771BFCD1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3AE45-7F82-E8F2-899C-0202ACF2C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BE91A-C26B-FB89-70CA-D78061863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84A26-64E9-5597-FB66-35F5BAAE2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469AE-B19A-EFE5-7545-6E081688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2645-D168-4D2C-A4BB-3DB4E11A8D6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5566F-0240-C0B0-CF81-939AC4F2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CF8E2-9B86-516A-4776-B2F329C5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CB47-454E-452E-AC4F-7D2AA35A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95E1-EAD1-40DE-3AF1-F285D627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5805E-E0CF-5B8B-2214-73FB197C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2645-D168-4D2C-A4BB-3DB4E11A8D6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C8150-3373-688A-9942-453E4124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FE1A2-B4FA-EF7F-6F63-57C27528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CB47-454E-452E-AC4F-7D2AA35A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C8526-7F0C-F8CF-C219-BA3EF024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2645-D168-4D2C-A4BB-3DB4E11A8D6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28A9A-9601-5CD3-0A39-702FF71B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71F75-F7AC-C23A-0D94-A078DFCF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CB47-454E-452E-AC4F-7D2AA35A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8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EC13-957A-E9A6-56C2-ADA1D22CB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F51E-C9EE-9D95-9C66-3A1E06E9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EAA38-92C5-6B8B-6D78-82D9924CA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A2D6F-1484-6588-F8BA-4880C777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2645-D168-4D2C-A4BB-3DB4E11A8D6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991CA-202F-8A15-94F8-2C7277E3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550B4-E95C-B48C-B049-77C940B7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CB47-454E-452E-AC4F-7D2AA35A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8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F48C-F570-4EF0-FC71-B8676F81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AF675-0930-F934-2D1B-CB3FFEAF7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34B63-0019-45BE-F22E-3A1E20555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04096-B664-DACB-0903-C33CE02A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2645-D168-4D2C-A4BB-3DB4E11A8D6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26732-7E2C-AEA8-7303-8D88D56B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B7F87-8993-2639-4B48-4E178ED9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CB47-454E-452E-AC4F-7D2AA35A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001C0-07CC-C606-F5BD-CD3438D7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99BCB-8AC0-350B-1D23-B85EBEDC2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CC6B-23C4-E1B8-175C-E6B1AEF69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A2645-D168-4D2C-A4BB-3DB4E11A8D6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A2599-233B-D92C-B4B0-24822536B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6389-0DC2-81EF-D255-68C11925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CB47-454E-452E-AC4F-7D2AA35A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2B54-1C40-18FA-0410-3CDEBC4A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63D44-D497-675E-B4E6-2948C2487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B67B3-6294-0BAD-E48E-CD7D9178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12166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6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29FE-838B-BF39-B836-025A6557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DF6-3175-6DC2-FCFC-BC2D1B9D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D7D69-74F0-9984-C9BD-1B7EA9772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A998-8B6A-513E-9DD9-92C60649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DE24-A7E3-FFC9-59BD-4CBE56813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2BE1B-AB2C-4F88-F9D3-255B87272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0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C958-55D7-2B25-6878-26F503CD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F5C7-7AD9-B061-4E72-5AA70A0C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D541B-836B-08A6-4E0C-00A264CE4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90"/>
            <a:ext cx="12192000" cy="668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1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Sapireddy, Srinivas Rahul (UMKC-Student)</dc:creator>
  <cp:lastModifiedBy>Sapireddy, Srinivas Rahul (UMKC-Student)</cp:lastModifiedBy>
  <cp:revision>2</cp:revision>
  <dcterms:created xsi:type="dcterms:W3CDTF">2023-01-08T23:02:50Z</dcterms:created>
  <dcterms:modified xsi:type="dcterms:W3CDTF">2023-01-08T23:11:52Z</dcterms:modified>
</cp:coreProperties>
</file>