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E855-2B37-C4E4-61C3-7F8A0C0C8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740EB-D728-52BA-01BB-4B2B0F6A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3CF0-9EB2-FBE6-BCFD-F43FD935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9B60-48F6-88B9-510A-08C5CE61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A7E6-B524-717C-8A9E-25873F8F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0DB3-EB0D-3FBC-A925-21B26D6A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398E0-098A-4AD9-A9DC-7C8872E5A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C341-055B-E758-D5FE-3B4AFB67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081A-BDB3-8283-53DD-503EF520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7EFA-0721-B6F1-6686-A8DC2558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C6296-AFB3-AB39-D096-CE0C26CD8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1CC6-CDF1-D384-93A1-173EE2BA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1017-19F9-F924-C03E-FE9EF3CC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D24F-1BCB-FEE8-9094-93D91E8D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FB78-1778-5ED3-E438-D8474DEF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E7F6-53A1-3292-E1F2-16AF3A7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D15C-B880-AFD6-F466-B3766854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530B-0EE7-13BD-687F-98880953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8CE4-9374-B8CA-983B-12092DF1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43FD-796B-F461-1A3C-1E3AC414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3E52-1FCE-13CD-507A-611D1491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E56B5-FCC0-7C1C-1A40-049A28100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1BCA-A895-ADD9-B218-42D64A9A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7B6A-6B65-F482-1787-FAFDDD01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6412-2EB4-C8BD-3B5A-D9C6248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ADDE-0A18-ABD4-C798-A7760820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5A31-5145-4B97-8E6F-304BE899A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70BC-3DD6-4F26-55B0-80C8973E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DCF7E-69F7-E013-3FBE-DD26A671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E3EF-5023-1289-92E0-48A5B90B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32EF1-D3BF-B44D-B1DE-0E472B3C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D81C-AFDA-F63F-C50F-DB0A4734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1F9B-3095-8D47-8EEB-CF70E1D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C0B88-5813-4269-E20F-F5E832CB0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FCE9-30BA-E04C-17D4-CB48A9031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18853-0A5F-5F6C-7394-BBC178CA4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5BF5-AC82-0FB0-011A-23DBB60C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8964F-D582-AF61-7392-A3E33EAA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CB6D8-A6FB-7793-1FAB-FE34D1D5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81E6-F70F-C77D-B8A0-5CD9C55A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0103B-FB18-D749-9325-AA0E6687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27870-DCCF-9AD7-AC70-F51AD476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6D5C0-81B5-A9DF-209E-71496CF8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6E418-5867-B72A-D490-DD35016D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EA23E-F2B7-89F3-8627-80F4B682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D0589-1DF8-ABFC-5013-2EEFB7FF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EAB4-5206-E6C2-C6F2-3D25E3C7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B039-34A5-C1DE-4C83-65E3E8EC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59E38-CA0F-8448-3C09-5C726EB72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2B12-6502-7778-D33D-FA31BF84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6C63-EBB2-601E-39AD-CD7AA4B4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F198-D630-BBA4-293D-CA1A8143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8EF3-DE6B-82F9-E500-C3064920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ED771-F2F9-677C-65EB-97469BF0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6BC42-1821-2DEF-F111-AFC29ABF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7F398-D877-4A11-E960-9C8B6292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70CF-5B70-F84F-2F61-0BF85484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C174-5942-0086-FE2D-DC40B11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DCA71-33F7-0488-5E00-B5C89030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6EAE6-03F4-F125-0106-5F7256D1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BEB0-9710-D4EC-9FD7-3022DF85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C193A-7895-4565-873B-7EAFF300CA2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511E-E313-209D-225B-E68E77553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CAFB-D8E1-07FA-37E8-7184FC56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6106-C0D7-489C-AA92-D646BA73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1924-64F5-44A0-7D24-6FB98349F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9F27B-4BF9-125F-D6AF-E9EAC91D5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C31F8-DA48-5844-2DBE-72DBA84D3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6"/>
            <a:ext cx="12192000" cy="68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EE11-C838-FF44-24C0-1DC3DCFD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38CE-B8F9-2C61-BAAF-F7C68788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68D82-6842-6F86-278F-182F712F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" y="0"/>
            <a:ext cx="12163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Sapireddy, Srinivas Rahul (UMKC-Student)</dc:creator>
  <cp:lastModifiedBy>Sapireddy, Srinivas Rahul (UMKC-Student)</cp:lastModifiedBy>
  <cp:revision>1</cp:revision>
  <dcterms:created xsi:type="dcterms:W3CDTF">2023-01-10T02:03:54Z</dcterms:created>
  <dcterms:modified xsi:type="dcterms:W3CDTF">2023-01-10T02:05:37Z</dcterms:modified>
</cp:coreProperties>
</file>