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AEEE-BD00-64C4-F082-D9D977ACA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01101-A725-E2BD-A4E7-8EAD11736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3D0C-00DF-D447-3D76-C52B0A2F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3F4D-3936-9788-FDC9-6AED9282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5355-46D8-6424-8025-0AEFA894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83FB-7F3D-2731-ACCB-0F96012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1E146-3AAC-6214-3E18-95258E904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4F3BD-CFE3-0130-ADD8-8BAB8D14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55AE-7AAE-DD34-1602-4D20829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86CF-71D2-2E4E-945D-B3F4B986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6D5DB-7D68-D23A-0841-0B4CF2409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B8AD-CCC0-11C7-989B-05031C9D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A2BA-4A81-F092-C4C0-ADB02C46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AE6A-8CD7-D209-0211-A18C0DC3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C338-2481-FDC2-F43D-150A40D8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1C84-1598-06EC-C0D5-2180146F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4438-55B6-2D64-D357-089EB549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AFBF-6694-752B-2A1F-53AB7CC3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713C-BF06-4C33-4B80-DE43E035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2F6AC-C7DB-C84F-53FB-823D3E75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8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81F6-9508-9653-334E-AE5EC0DD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042E-EBC8-237A-49B2-BE024CF0A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8CC7B-5249-89F5-6786-B52F95C5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A22F1-E175-BBA5-FB71-6E85CE83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B50C1-3FBB-615F-1CB8-A514E80C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CB07-5E95-DD64-5D5A-72CEB3CC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0FB5-05CA-62AA-0B9E-1BF17EE70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028B-7465-F9DD-D486-AAC3E8749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559E7-AE1B-0B64-7B2E-5B8AE87E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47FE3-E30A-B366-A77D-EABEE3AC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D263D-10E8-3843-A8A9-EC0D3CE2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D6DA-10F0-E532-4658-6632C004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7A8E-74D3-EC15-81F3-9B1B3FAF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35E8F-CB73-36FE-40AF-BCA3F54BC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C7C3A-3388-FA15-1386-221CD23B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1B2E2-986C-5187-9F46-F1785F1ED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E9DA39-917F-683D-0CC9-1F549843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1F26E-1DF9-15AA-4454-BB345702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B1D79-9E6D-02C6-D6AF-1168D152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B5F8-3E71-37FF-8E42-5911FEFB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25E77-1E91-7F59-4313-01674EE1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306EF-CD21-BB59-0EBC-556998BB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12768-9232-23F2-3206-AF60BFB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3FDA9-BA55-6DB4-D650-8B9185A2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5F276-731C-C178-6741-E94D2329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481D0-EB9A-69BD-870C-8D4983A3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7B77-C196-2314-5F3E-6E706FB8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35BA-7830-4BAC-AF97-C2F6FE5E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5681F-A2BA-E323-7E47-0E87ED9E3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E64C-0FFA-226A-CF19-4FC3E562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4240-472D-3AF8-3DA7-EBAC4D5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3907-F269-ECD4-D5CE-BF01268F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2EA-05F1-9CFD-9E2B-A3CAD818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2F2A7-3A78-D359-DBBB-03C88E709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3D9A6-D320-78F1-7E16-7E8CA3EB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E6EF9-6872-B99E-A19F-FAC61CA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8A83A-691A-8F22-74BB-D76DA4A0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CCC6-45DA-89C5-6C4E-755634AB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3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1BDD5-2F43-060F-E17D-8C2BFF019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22E3C-B37A-9E8B-0AC0-9E655E58D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D0F4-F913-5F00-026E-246E402A6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E6B0-7442-4C20-B51F-C0D0DCD39E6B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9AA8-4BD8-C9E4-E86F-CE99AAD33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D078A-E532-E68B-3B1A-D81484067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BAE5-C6A0-4BF1-9067-2FFF1E022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AA32-3B38-5657-0B3D-028E6839E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B3C4F-1756-C4E0-FE2F-B00E90ED3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45BA0-D676-C602-B497-AC8533A3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10"/>
            <a:ext cx="12192000" cy="68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4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A086-01BA-A5BF-0DF4-46A18C45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AF51-8633-A0BE-CCA9-02734BCC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48416-7463-4562-0B00-947D1089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71"/>
            <a:ext cx="12192000" cy="682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4DA7-688F-0C4F-F212-07E471DF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CCCBE-52CF-E382-B1A7-5987EA15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E76D4-19C1-568F-FD82-C9E3EC1D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" y="0"/>
            <a:ext cx="121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Sapireddy, Srinivas Rahul (UMKC-Student)</dc:creator>
  <cp:lastModifiedBy>Sapireddy, Srinivas Rahul (UMKC-Student)</cp:lastModifiedBy>
  <cp:revision>2</cp:revision>
  <dcterms:created xsi:type="dcterms:W3CDTF">2023-01-10T02:05:53Z</dcterms:created>
  <dcterms:modified xsi:type="dcterms:W3CDTF">2023-01-10T02:07:07Z</dcterms:modified>
</cp:coreProperties>
</file>