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3153-0A73-381D-85CD-1E5AA52F8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F23D-8BDF-2D6F-9A3D-9A58534F7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E713-17C6-D708-D23F-13D7021E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6875-24EC-1C60-D5B5-56FCFAA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C38E-EDE8-28AA-7802-587701C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3E1-75FB-51EA-C0D0-98C10AF0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A003F-D6D3-A5B9-BD9C-4A6CCD8EA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9B61-9BB2-2D42-D7EB-8561B6C0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CF9B-5249-9777-A131-C3116D07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E2FE-A4AB-89FA-CFF9-2CEA68EA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73FF7-AD0C-95F7-BC9C-4C8A802B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2694-1C3F-CFFC-0531-570C69C7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00FC-8BB8-43DC-9702-F7C88AA7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EBF6-A37E-9909-6FEC-01DB88ED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42B4-910C-105F-7A42-B36FAA8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63F6-5D45-0DC6-91DF-2B41319E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DA69-755C-353B-D656-EE3E06F3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502B-9833-818D-00BA-723FFD4F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6CB8-728E-5F01-931C-B4EA4667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7D93-3904-06AA-6E60-599BA15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DD57-EEE1-627A-AA8F-54781B01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934A-177F-ABB9-25BA-E12B2ED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F5C6-B924-80F1-ADBF-93CE2E6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CAC1-6FE0-D64B-96A2-735CDC05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51BD-7C83-EB10-A289-1094AC02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EBA7-F4FF-8B17-B06C-1600ACD8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FEBE-4B7D-9134-55B9-889452910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63029-164F-8A1A-671D-034397F8F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0EED-B717-142F-1C49-264E8AC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2570C-540E-2DEA-1A99-660204CA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7270-7162-1096-E2E3-9D40138A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DD3-53EF-D6EB-8B6D-8A5A6DEF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0871-CAFD-DCEB-0F7D-361C57FC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AD530-0534-2ED5-9FB7-C99C3BC9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46431-C3B8-0CF8-10C6-369507CF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E1FD-F704-ACA9-F270-5B9B6F90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1617F-87A3-4CA1-974B-C8A07D1D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EF25-47D8-586A-E6A7-2FE47527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15880-C0E0-9E28-1292-536AC37F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A773-6913-EC91-5B1C-0EB8544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5D75F-3457-6989-4B16-CA7F798B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851A-7BE2-93FB-9C3D-471B4B92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86695-4BB3-7823-6466-916D19E5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3184-14DE-2636-B493-68BE80E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D88F-FAFE-C02C-98CE-FFE753D0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7733-82E0-D86F-A894-0DB5C52B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8586-9A1F-62BA-E307-0E97FBE7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AF95-F2C3-0B48-E68C-49BE2261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2780-8E1C-9B80-185B-5A8921BF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6A75-2AB8-B45B-B5E5-441C64D3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12C7-AEC1-6187-B563-AD60261C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FB18A-2167-3CEB-9405-291AF17A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5AFF-F7A1-D163-3F40-484FF37F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518D7-B37B-FB57-2C9D-56609EC9A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2304-C89D-DD99-E53C-EE88CE0FA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B8B01-360E-30E2-AFF8-D575534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26F6-E9E7-F13E-9EBD-7FF4A1BE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8EEFE-4B60-DE93-EB6C-2D841528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CB103-4CC6-0684-B46E-202D03DB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A448-9483-F8C3-545A-4C6454A52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4D6A-3B0E-7796-4F9F-293AC9F1D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E50E-CD56-4B27-BA90-36BDA140506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2F413-B538-42D7-743C-93604F88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7861-EFA1-66F3-43E4-D850EC60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FA3C-8A15-4C86-99B7-01184A07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5A2D-E129-E382-4C03-CF1484E7F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22BB-07EB-12D7-D82F-133FE0457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21F8-FCAA-CAF9-C339-5655D0FF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0"/>
            <a:ext cx="12192000" cy="68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Sapireddy, Srinivas Rahul (UMKC-Student)</dc:creator>
  <cp:lastModifiedBy>Sapireddy, Srinivas Rahul (UMKC-Student)</cp:lastModifiedBy>
  <cp:revision>1</cp:revision>
  <dcterms:created xsi:type="dcterms:W3CDTF">2023-01-10T02:40:08Z</dcterms:created>
  <dcterms:modified xsi:type="dcterms:W3CDTF">2023-01-10T02:40:27Z</dcterms:modified>
</cp:coreProperties>
</file>