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5EEC-4A91-4D22-AD96-B17B343DE1D2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508D-4623-411A-AC0A-DF2DC49A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alhassner.github.io/home/projects/Adience/Adience-dat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GENDER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 DETECTION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724400"/>
            <a:ext cx="5181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ATHUL VAISHNAV 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MUHAMMED NAMEER P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SPENCER DAVID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SURENDRA PRATAP SINGH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https://talhassner.github.io/home/projects/Adience/Adience-data.html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1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 and gender, two of the key facial attributes, play a very foundational role in social interactions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Making age and gender estimation from a single face image an important task in intelligent applications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 in access control, human-computer interaction, law enforcement, marketing intelligence and visual surveillance etc…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objective is to train a deep learning model using CNN to detect gender and age of input.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want to try this model in a video file to detect faces and ages of persons in it.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0612"/>
            <a:ext cx="8229600" cy="440513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ABOUT DATASET AND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used a pre-trained CNN model 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model is trained on 20000 images which are classified in gender and 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model also contains weights and biases also.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549400"/>
            <a:ext cx="990600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Images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09800" y="1651000"/>
            <a:ext cx="30480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 necessary Data pre processing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0" y="1676400"/>
            <a:ext cx="3048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Convert all the images into n-d array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1905000" y="1905000"/>
            <a:ext cx="3048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257800" y="1905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086600" y="2286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943600" y="2895600"/>
            <a:ext cx="2514600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 </a:t>
            </a:r>
            <a:r>
              <a:rPr lang="en-IN" dirty="0" smtClean="0"/>
              <a:t>CNN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 rot="10955801">
            <a:off x="5435337" y="3224987"/>
            <a:ext cx="504156" cy="19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276600" y="3048000"/>
            <a:ext cx="215463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 the Images to the network and fit the model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2667000" y="3289864"/>
            <a:ext cx="609600" cy="215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9866" y="3016532"/>
            <a:ext cx="1600200" cy="748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 the test image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1676400" y="3810000"/>
            <a:ext cx="17356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33400" y="4191000"/>
            <a:ext cx="3352800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 to test this model on video files we have to convert video file into frames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3886200" y="4648200"/>
            <a:ext cx="39151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277714" y="4191000"/>
            <a:ext cx="2923186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 those continues frames to </a:t>
            </a:r>
            <a:r>
              <a:rPr lang="en-IN" dirty="0" smtClean="0"/>
              <a:t>CNN network.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20-01-13 at 11.14.28 P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3962400" cy="2362200"/>
          </a:xfrm>
        </p:spPr>
      </p:pic>
      <p:pic>
        <p:nvPicPr>
          <p:cNvPr id="5" name="Picture 4" descr="WhatsApp Image 2020-01-13 at 11.14.28 PM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465398" cy="2286000"/>
          </a:xfrm>
          <a:prstGeom prst="rect">
            <a:avLst/>
          </a:prstGeom>
        </p:spPr>
      </p:pic>
      <p:pic>
        <p:nvPicPr>
          <p:cNvPr id="6" name="Picture 5" descr="WhatsApp Image 2020-01-13 at 11.14.28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505200"/>
            <a:ext cx="3424237" cy="2981325"/>
          </a:xfrm>
          <a:prstGeom prst="rect">
            <a:avLst/>
          </a:prstGeom>
        </p:spPr>
      </p:pic>
      <p:pic>
        <p:nvPicPr>
          <p:cNvPr id="7" name="Picture 6" descr="WhatsApp Image 2020-01-13 at 11.14.28 PM (2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429000"/>
            <a:ext cx="4129088" cy="3079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47244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0-01-13 at 11.14.28 PM (7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3752850" cy="5181600"/>
          </a:xfrm>
          <a:prstGeom prst="rect">
            <a:avLst/>
          </a:prstGeom>
        </p:spPr>
      </p:pic>
      <p:pic>
        <p:nvPicPr>
          <p:cNvPr id="6" name="Picture 5" descr="WhatsApp Image 2020-01-13 at 11.14.28 PM (5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33528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0-01-13 at 11.14.28 PM (6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2590800" cy="5061447"/>
          </a:xfrm>
        </p:spPr>
      </p:pic>
      <p:pic>
        <p:nvPicPr>
          <p:cNvPr id="5" name="Picture 4" descr="WhatsApp Image 2020-01-13 at 11.14.28 PM (4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219200"/>
            <a:ext cx="349382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218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FACE , GENDER AND AGE DETECTION</vt:lpstr>
      <vt:lpstr>INTRODUCTION</vt:lpstr>
      <vt:lpstr>OBJECTIVE</vt:lpstr>
      <vt:lpstr>CONVOLUTIONAL NEURAL NETWORK</vt:lpstr>
      <vt:lpstr>INFORMATION ABOUT DATASET AND MODEL</vt:lpstr>
      <vt:lpstr>METHODOLOGY</vt:lpstr>
      <vt:lpstr>RESULT</vt:lpstr>
      <vt:lpstr>VIDEO RESULTS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AND AGE DETECTION</dc:title>
  <dc:creator>mathews</dc:creator>
  <cp:lastModifiedBy>ASUS</cp:lastModifiedBy>
  <cp:revision>24</cp:revision>
  <dcterms:created xsi:type="dcterms:W3CDTF">2020-01-08T15:33:17Z</dcterms:created>
  <dcterms:modified xsi:type="dcterms:W3CDTF">2020-01-14T04:10:54Z</dcterms:modified>
</cp:coreProperties>
</file>