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9" r:id="rId3"/>
    <p:sldId id="258" r:id="rId4"/>
    <p:sldId id="261" r:id="rId5"/>
    <p:sldId id="262" r:id="rId6"/>
    <p:sldId id="263" r:id="rId7"/>
    <p:sldId id="264" r:id="rId8"/>
    <p:sldId id="265" r:id="rId9"/>
    <p:sldId id="280" r:id="rId10"/>
    <p:sldId id="273" r:id="rId11"/>
    <p:sldId id="266" r:id="rId12"/>
    <p:sldId id="271" r:id="rId13"/>
    <p:sldId id="269" r:id="rId14"/>
    <p:sldId id="277" r:id="rId15"/>
    <p:sldId id="270" r:id="rId16"/>
    <p:sldId id="275" r:id="rId17"/>
    <p:sldId id="276" r:id="rId18"/>
    <p:sldId id="278" r:id="rId19"/>
    <p:sldId id="279" r:id="rId20"/>
    <p:sldId id="267"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7" d="100"/>
          <a:sy n="77" d="100"/>
        </p:scale>
        <p:origin x="48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ata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ata13.xml.rels><?xml version="1.0" encoding="UTF-8" standalone="yes"?>
<Relationships xmlns="http://schemas.openxmlformats.org/package/2006/relationships"><Relationship Id="rId3" Type="http://schemas.openxmlformats.org/officeDocument/2006/relationships/hyperlink" Target="https://magenta.tensorflow.org/sketch-rnn-demo" TargetMode="External"/><Relationship Id="rId2" Type="http://schemas.openxmlformats.org/officeDocument/2006/relationships/hyperlink" Target="http://blog.otoro.net/2017/10/29/visual-evolution-strategies/" TargetMode="External"/><Relationship Id="rId1" Type="http://schemas.openxmlformats.org/officeDocument/2006/relationships/hyperlink" Target="https://worldmodels.github.io/" TargetMode="Externa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13.xml.rels><?xml version="1.0" encoding="UTF-8" standalone="yes"?>
<Relationships xmlns="http://schemas.openxmlformats.org/package/2006/relationships"><Relationship Id="rId3" Type="http://schemas.openxmlformats.org/officeDocument/2006/relationships/hyperlink" Target="https://magenta.tensorflow.org/sketch-rnn-demo" TargetMode="External"/><Relationship Id="rId2" Type="http://schemas.openxmlformats.org/officeDocument/2006/relationships/hyperlink" Target="http://blog.otoro.net/2017/10/29/visual-evolution-strategies/" TargetMode="External"/><Relationship Id="rId1" Type="http://schemas.openxmlformats.org/officeDocument/2006/relationships/hyperlink" Target="https://worldmodels.github.io/"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C3D7B-F28A-48BC-8062-573032CBCD0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3F86458-6328-48B9-A5A1-98F67DEFB17D}">
      <dgm:prSet/>
      <dgm:spPr/>
      <dgm:t>
        <a:bodyPr/>
        <a:lstStyle/>
        <a:p>
          <a:r>
            <a:rPr lang="en-US"/>
            <a:t>The Hybrid Model is a combination of different deep learning algorithms (The most powerful ones).</a:t>
          </a:r>
        </a:p>
      </dgm:t>
    </dgm:pt>
    <dgm:pt modelId="{A3431C38-C2D2-464B-85FA-87A779CDE81C}" type="parTrans" cxnId="{91D1A3A1-CAFC-4337-A174-E08936FF666C}">
      <dgm:prSet/>
      <dgm:spPr/>
      <dgm:t>
        <a:bodyPr/>
        <a:lstStyle/>
        <a:p>
          <a:endParaRPr lang="en-US"/>
        </a:p>
      </dgm:t>
    </dgm:pt>
    <dgm:pt modelId="{C1414704-96AA-495B-8580-2F85775738A1}" type="sibTrans" cxnId="{91D1A3A1-CAFC-4337-A174-E08936FF666C}">
      <dgm:prSet/>
      <dgm:spPr/>
      <dgm:t>
        <a:bodyPr/>
        <a:lstStyle/>
        <a:p>
          <a:endParaRPr lang="en-US"/>
        </a:p>
      </dgm:t>
    </dgm:pt>
    <dgm:pt modelId="{267AA1FE-A368-475D-B019-6203D5581C43}">
      <dgm:prSet/>
      <dgm:spPr/>
      <dgm:t>
        <a:bodyPr/>
        <a:lstStyle/>
        <a:p>
          <a:r>
            <a:rPr lang="en-US"/>
            <a:t>Convolutional Neural Network</a:t>
          </a:r>
        </a:p>
      </dgm:t>
    </dgm:pt>
    <dgm:pt modelId="{ECC8774F-635B-412E-9CF2-F2AD1C8D1560}" type="parTrans" cxnId="{746AA885-E5CC-4AEB-AB89-9299DA518515}">
      <dgm:prSet/>
      <dgm:spPr/>
      <dgm:t>
        <a:bodyPr/>
        <a:lstStyle/>
        <a:p>
          <a:endParaRPr lang="en-US"/>
        </a:p>
      </dgm:t>
    </dgm:pt>
    <dgm:pt modelId="{B38C93B4-0B08-4DB4-B1E7-8E55689E2BD5}" type="sibTrans" cxnId="{746AA885-E5CC-4AEB-AB89-9299DA518515}">
      <dgm:prSet/>
      <dgm:spPr/>
      <dgm:t>
        <a:bodyPr/>
        <a:lstStyle/>
        <a:p>
          <a:endParaRPr lang="en-US"/>
        </a:p>
      </dgm:t>
    </dgm:pt>
    <dgm:pt modelId="{BE424488-7352-4AE1-B07F-37C312F6306F}">
      <dgm:prSet/>
      <dgm:spPr/>
      <dgm:t>
        <a:bodyPr/>
        <a:lstStyle/>
        <a:p>
          <a:r>
            <a:rPr lang="en-US"/>
            <a:t>Variational Autoencoder</a:t>
          </a:r>
        </a:p>
      </dgm:t>
    </dgm:pt>
    <dgm:pt modelId="{7622CD54-7724-4BA5-ADBB-92E700C0B631}" type="parTrans" cxnId="{46FDC096-D497-4F11-98EC-1F24CA3658EF}">
      <dgm:prSet/>
      <dgm:spPr/>
      <dgm:t>
        <a:bodyPr/>
        <a:lstStyle/>
        <a:p>
          <a:endParaRPr lang="en-US"/>
        </a:p>
      </dgm:t>
    </dgm:pt>
    <dgm:pt modelId="{D79A0BB5-5578-4920-8113-014AE72D217B}" type="sibTrans" cxnId="{46FDC096-D497-4F11-98EC-1F24CA3658EF}">
      <dgm:prSet/>
      <dgm:spPr/>
      <dgm:t>
        <a:bodyPr/>
        <a:lstStyle/>
        <a:p>
          <a:endParaRPr lang="en-US"/>
        </a:p>
      </dgm:t>
    </dgm:pt>
    <dgm:pt modelId="{1AB9C846-8E03-46ED-BC3D-B813D3CA8B65}">
      <dgm:prSet/>
      <dgm:spPr/>
      <dgm:t>
        <a:bodyPr/>
        <a:lstStyle/>
        <a:p>
          <a:r>
            <a:rPr lang="en-US"/>
            <a:t>Mixed Density Network</a:t>
          </a:r>
        </a:p>
      </dgm:t>
    </dgm:pt>
    <dgm:pt modelId="{456F2909-7CE0-4485-A820-D32F368A9675}" type="parTrans" cxnId="{03E3EDAA-F98B-485A-8E1B-9FA43F79C2DA}">
      <dgm:prSet/>
      <dgm:spPr/>
      <dgm:t>
        <a:bodyPr/>
        <a:lstStyle/>
        <a:p>
          <a:endParaRPr lang="en-US"/>
        </a:p>
      </dgm:t>
    </dgm:pt>
    <dgm:pt modelId="{3B077117-03D0-4113-B8B2-80059EDBA06B}" type="sibTrans" cxnId="{03E3EDAA-F98B-485A-8E1B-9FA43F79C2DA}">
      <dgm:prSet/>
      <dgm:spPr/>
      <dgm:t>
        <a:bodyPr/>
        <a:lstStyle/>
        <a:p>
          <a:endParaRPr lang="en-US"/>
        </a:p>
      </dgm:t>
    </dgm:pt>
    <dgm:pt modelId="{5A9A7122-0674-4BC0-BB04-44E659941953}">
      <dgm:prSet/>
      <dgm:spPr/>
      <dgm:t>
        <a:bodyPr/>
        <a:lstStyle/>
        <a:p>
          <a:r>
            <a:rPr lang="en-US"/>
            <a:t>Recurrent Neural Network</a:t>
          </a:r>
        </a:p>
      </dgm:t>
    </dgm:pt>
    <dgm:pt modelId="{64CA3C2A-2951-4573-9850-F9469D609C90}" type="parTrans" cxnId="{4C198D61-6D0B-400D-A9CD-18762CDD66CD}">
      <dgm:prSet/>
      <dgm:spPr/>
      <dgm:t>
        <a:bodyPr/>
        <a:lstStyle/>
        <a:p>
          <a:endParaRPr lang="en-US"/>
        </a:p>
      </dgm:t>
    </dgm:pt>
    <dgm:pt modelId="{EBF23188-5A92-4857-A780-90E0F8231540}" type="sibTrans" cxnId="{4C198D61-6D0B-400D-A9CD-18762CDD66CD}">
      <dgm:prSet/>
      <dgm:spPr/>
      <dgm:t>
        <a:bodyPr/>
        <a:lstStyle/>
        <a:p>
          <a:endParaRPr lang="en-US"/>
        </a:p>
      </dgm:t>
    </dgm:pt>
    <dgm:pt modelId="{F18D34B0-7C01-4F7C-949D-227D9CA3E09A}" type="pres">
      <dgm:prSet presAssocID="{B12C3D7B-F28A-48BC-8062-573032CBCD06}" presName="linear" presStyleCnt="0">
        <dgm:presLayoutVars>
          <dgm:animLvl val="lvl"/>
          <dgm:resizeHandles val="exact"/>
        </dgm:presLayoutVars>
      </dgm:prSet>
      <dgm:spPr/>
    </dgm:pt>
    <dgm:pt modelId="{E9DCD9C6-49F6-4517-BFDF-2A5BDBACB735}" type="pres">
      <dgm:prSet presAssocID="{F3F86458-6328-48B9-A5A1-98F67DEFB17D}" presName="parentText" presStyleLbl="node1" presStyleIdx="0" presStyleCnt="1">
        <dgm:presLayoutVars>
          <dgm:chMax val="0"/>
          <dgm:bulletEnabled val="1"/>
        </dgm:presLayoutVars>
      </dgm:prSet>
      <dgm:spPr/>
    </dgm:pt>
    <dgm:pt modelId="{F855D5FE-2636-46A4-AEB4-B811BAB82C53}" type="pres">
      <dgm:prSet presAssocID="{F3F86458-6328-48B9-A5A1-98F67DEFB17D}" presName="childText" presStyleLbl="revTx" presStyleIdx="0" presStyleCnt="1">
        <dgm:presLayoutVars>
          <dgm:bulletEnabled val="1"/>
        </dgm:presLayoutVars>
      </dgm:prSet>
      <dgm:spPr/>
    </dgm:pt>
  </dgm:ptLst>
  <dgm:cxnLst>
    <dgm:cxn modelId="{DEDFBE10-D4C0-49E8-BFB4-8BB1CAB3C3CB}" type="presOf" srcId="{5A9A7122-0674-4BC0-BB04-44E659941953}" destId="{F855D5FE-2636-46A4-AEB4-B811BAB82C53}" srcOrd="0" destOrd="3" presId="urn:microsoft.com/office/officeart/2005/8/layout/vList2"/>
    <dgm:cxn modelId="{4C198D61-6D0B-400D-A9CD-18762CDD66CD}" srcId="{F3F86458-6328-48B9-A5A1-98F67DEFB17D}" destId="{5A9A7122-0674-4BC0-BB04-44E659941953}" srcOrd="3" destOrd="0" parTransId="{64CA3C2A-2951-4573-9850-F9469D609C90}" sibTransId="{EBF23188-5A92-4857-A780-90E0F8231540}"/>
    <dgm:cxn modelId="{F82A0E44-CB90-4012-96A5-28BCCB64B796}" type="presOf" srcId="{B12C3D7B-F28A-48BC-8062-573032CBCD06}" destId="{F18D34B0-7C01-4F7C-949D-227D9CA3E09A}" srcOrd="0" destOrd="0" presId="urn:microsoft.com/office/officeart/2005/8/layout/vList2"/>
    <dgm:cxn modelId="{A873F46A-105E-46F8-B682-71D2DAEF8CC6}" type="presOf" srcId="{F3F86458-6328-48B9-A5A1-98F67DEFB17D}" destId="{E9DCD9C6-49F6-4517-BFDF-2A5BDBACB735}" srcOrd="0" destOrd="0" presId="urn:microsoft.com/office/officeart/2005/8/layout/vList2"/>
    <dgm:cxn modelId="{9AED7F57-F610-4DC1-8703-A6F60D0412DB}" type="presOf" srcId="{267AA1FE-A368-475D-B019-6203D5581C43}" destId="{F855D5FE-2636-46A4-AEB4-B811BAB82C53}" srcOrd="0" destOrd="0" presId="urn:microsoft.com/office/officeart/2005/8/layout/vList2"/>
    <dgm:cxn modelId="{746AA885-E5CC-4AEB-AB89-9299DA518515}" srcId="{F3F86458-6328-48B9-A5A1-98F67DEFB17D}" destId="{267AA1FE-A368-475D-B019-6203D5581C43}" srcOrd="0" destOrd="0" parTransId="{ECC8774F-635B-412E-9CF2-F2AD1C8D1560}" sibTransId="{B38C93B4-0B08-4DB4-B1E7-8E55689E2BD5}"/>
    <dgm:cxn modelId="{46FDC096-D497-4F11-98EC-1F24CA3658EF}" srcId="{F3F86458-6328-48B9-A5A1-98F67DEFB17D}" destId="{BE424488-7352-4AE1-B07F-37C312F6306F}" srcOrd="1" destOrd="0" parTransId="{7622CD54-7724-4BA5-ADBB-92E700C0B631}" sibTransId="{D79A0BB5-5578-4920-8113-014AE72D217B}"/>
    <dgm:cxn modelId="{91D1A3A1-CAFC-4337-A174-E08936FF666C}" srcId="{B12C3D7B-F28A-48BC-8062-573032CBCD06}" destId="{F3F86458-6328-48B9-A5A1-98F67DEFB17D}" srcOrd="0" destOrd="0" parTransId="{A3431C38-C2D2-464B-85FA-87A779CDE81C}" sibTransId="{C1414704-96AA-495B-8580-2F85775738A1}"/>
    <dgm:cxn modelId="{03E3EDAA-F98B-485A-8E1B-9FA43F79C2DA}" srcId="{F3F86458-6328-48B9-A5A1-98F67DEFB17D}" destId="{1AB9C846-8E03-46ED-BC3D-B813D3CA8B65}" srcOrd="2" destOrd="0" parTransId="{456F2909-7CE0-4485-A820-D32F368A9675}" sibTransId="{3B077117-03D0-4113-B8B2-80059EDBA06B}"/>
    <dgm:cxn modelId="{20F4EFD8-5891-4939-A5C9-2749E9778731}" type="presOf" srcId="{BE424488-7352-4AE1-B07F-37C312F6306F}" destId="{F855D5FE-2636-46A4-AEB4-B811BAB82C53}" srcOrd="0" destOrd="1" presId="urn:microsoft.com/office/officeart/2005/8/layout/vList2"/>
    <dgm:cxn modelId="{645E0DF3-ED46-41E2-9E3B-918BB8C38E32}" type="presOf" srcId="{1AB9C846-8E03-46ED-BC3D-B813D3CA8B65}" destId="{F855D5FE-2636-46A4-AEB4-B811BAB82C53}" srcOrd="0" destOrd="2" presId="urn:microsoft.com/office/officeart/2005/8/layout/vList2"/>
    <dgm:cxn modelId="{F2F3207C-3FBB-42E4-A82A-406CF28AD3B3}" type="presParOf" srcId="{F18D34B0-7C01-4F7C-949D-227D9CA3E09A}" destId="{E9DCD9C6-49F6-4517-BFDF-2A5BDBACB735}" srcOrd="0" destOrd="0" presId="urn:microsoft.com/office/officeart/2005/8/layout/vList2"/>
    <dgm:cxn modelId="{185302F1-D10F-45D2-993A-7C611D75E94E}" type="presParOf" srcId="{F18D34B0-7C01-4F7C-949D-227D9CA3E09A}" destId="{F855D5FE-2636-46A4-AEB4-B811BAB82C5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AA59F14-3BA6-4829-B5F0-7492BDD12316}"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093F2B8-56C1-446E-A019-DA43A74B9D91}">
      <dgm:prSet/>
      <dgm:spPr/>
      <dgm:t>
        <a:bodyPr/>
        <a:lstStyle/>
        <a:p>
          <a:pPr>
            <a:lnSpc>
              <a:spcPct val="100000"/>
            </a:lnSpc>
          </a:pPr>
          <a:r>
            <a:rPr lang="en-US" b="1"/>
            <a:t>OpenAI Gym is a toolkit for developing and comparing reinforcement learning algorithms. This is the gym open-source library, which gives you access to a standardized set of environments.</a:t>
          </a:r>
          <a:endParaRPr lang="en-US"/>
        </a:p>
      </dgm:t>
    </dgm:pt>
    <dgm:pt modelId="{4143F001-D413-45C6-B3E6-0304B39E37EF}" type="parTrans" cxnId="{37DFDCA8-82EB-43A2-B243-FE3739C53BB9}">
      <dgm:prSet/>
      <dgm:spPr/>
      <dgm:t>
        <a:bodyPr/>
        <a:lstStyle/>
        <a:p>
          <a:endParaRPr lang="en-US"/>
        </a:p>
      </dgm:t>
    </dgm:pt>
    <dgm:pt modelId="{A9D19068-82A1-47E1-9FE7-82CD66C81F18}" type="sibTrans" cxnId="{37DFDCA8-82EB-43A2-B243-FE3739C53BB9}">
      <dgm:prSet/>
      <dgm:spPr/>
      <dgm:t>
        <a:bodyPr/>
        <a:lstStyle/>
        <a:p>
          <a:pPr>
            <a:lnSpc>
              <a:spcPct val="100000"/>
            </a:lnSpc>
          </a:pPr>
          <a:endParaRPr lang="en-US"/>
        </a:p>
      </dgm:t>
    </dgm:pt>
    <dgm:pt modelId="{2D637260-E8DE-445D-9FCF-B05D20E3195F}">
      <dgm:prSet/>
      <dgm:spPr/>
      <dgm:t>
        <a:bodyPr/>
        <a:lstStyle/>
        <a:p>
          <a:pPr>
            <a:lnSpc>
              <a:spcPct val="100000"/>
            </a:lnSpc>
          </a:pPr>
          <a:r>
            <a:rPr lang="en-US" b="1"/>
            <a:t>Gym makes no assumptions about the structure of your agent, and is compatible with any numerical computation library, such as TensorFlow or Theano. You can use it from Python code, and soon from other languages.</a:t>
          </a:r>
          <a:endParaRPr lang="en-US"/>
        </a:p>
      </dgm:t>
    </dgm:pt>
    <dgm:pt modelId="{6D95BF2A-4998-429F-B483-DB253308A5CC}" type="parTrans" cxnId="{0AB02106-FC15-478A-A346-E7BF3BEA0165}">
      <dgm:prSet/>
      <dgm:spPr/>
      <dgm:t>
        <a:bodyPr/>
        <a:lstStyle/>
        <a:p>
          <a:endParaRPr lang="en-US"/>
        </a:p>
      </dgm:t>
    </dgm:pt>
    <dgm:pt modelId="{DA91B7D6-B731-4AA1-B918-DBAE91F7E9BA}" type="sibTrans" cxnId="{0AB02106-FC15-478A-A346-E7BF3BEA0165}">
      <dgm:prSet/>
      <dgm:spPr/>
      <dgm:t>
        <a:bodyPr/>
        <a:lstStyle/>
        <a:p>
          <a:endParaRPr lang="en-US"/>
        </a:p>
      </dgm:t>
    </dgm:pt>
    <dgm:pt modelId="{1A1520E9-07D3-4B6C-A4B1-354132EC1FF8}" type="pres">
      <dgm:prSet presAssocID="{FAA59F14-3BA6-4829-B5F0-7492BDD12316}" presName="root" presStyleCnt="0">
        <dgm:presLayoutVars>
          <dgm:dir/>
          <dgm:resizeHandles val="exact"/>
        </dgm:presLayoutVars>
      </dgm:prSet>
      <dgm:spPr/>
    </dgm:pt>
    <dgm:pt modelId="{C27828A7-46BB-4B22-936F-07A6FD7FFC81}" type="pres">
      <dgm:prSet presAssocID="{FAA59F14-3BA6-4829-B5F0-7492BDD12316}" presName="container" presStyleCnt="0">
        <dgm:presLayoutVars>
          <dgm:dir/>
          <dgm:resizeHandles val="exact"/>
        </dgm:presLayoutVars>
      </dgm:prSet>
      <dgm:spPr/>
    </dgm:pt>
    <dgm:pt modelId="{FC1590B1-D3FA-47A0-A8A8-8F6FFA8515EA}" type="pres">
      <dgm:prSet presAssocID="{C093F2B8-56C1-446E-A019-DA43A74B9D91}" presName="compNode" presStyleCnt="0"/>
      <dgm:spPr/>
    </dgm:pt>
    <dgm:pt modelId="{B237E984-6011-4017-8156-BBBA83AF376D}" type="pres">
      <dgm:prSet presAssocID="{C093F2B8-56C1-446E-A019-DA43A74B9D91}" presName="iconBgRect" presStyleLbl="bgShp" presStyleIdx="0" presStyleCnt="2"/>
      <dgm:spPr/>
    </dgm:pt>
    <dgm:pt modelId="{35DBF660-5B6E-4010-818D-4EC137B3EACF}" type="pres">
      <dgm:prSet presAssocID="{C093F2B8-56C1-446E-A019-DA43A74B9D9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F9FE92E2-CAB1-4482-9EF8-10B733B6BDB5}" type="pres">
      <dgm:prSet presAssocID="{C093F2B8-56C1-446E-A019-DA43A74B9D91}" presName="spaceRect" presStyleCnt="0"/>
      <dgm:spPr/>
    </dgm:pt>
    <dgm:pt modelId="{B1662E61-1870-4D89-8C5C-C088691E4C92}" type="pres">
      <dgm:prSet presAssocID="{C093F2B8-56C1-446E-A019-DA43A74B9D91}" presName="textRect" presStyleLbl="revTx" presStyleIdx="0" presStyleCnt="2">
        <dgm:presLayoutVars>
          <dgm:chMax val="1"/>
          <dgm:chPref val="1"/>
        </dgm:presLayoutVars>
      </dgm:prSet>
      <dgm:spPr/>
    </dgm:pt>
    <dgm:pt modelId="{E5445DA7-8E07-4B92-B121-57CEFC32A4CD}" type="pres">
      <dgm:prSet presAssocID="{A9D19068-82A1-47E1-9FE7-82CD66C81F18}" presName="sibTrans" presStyleLbl="sibTrans2D1" presStyleIdx="0" presStyleCnt="0"/>
      <dgm:spPr/>
    </dgm:pt>
    <dgm:pt modelId="{4A01896A-759A-4A76-9AC1-A770AA1A2FF2}" type="pres">
      <dgm:prSet presAssocID="{2D637260-E8DE-445D-9FCF-B05D20E3195F}" presName="compNode" presStyleCnt="0"/>
      <dgm:spPr/>
    </dgm:pt>
    <dgm:pt modelId="{BD4A6549-D01C-4173-99E7-DD715F9BD009}" type="pres">
      <dgm:prSet presAssocID="{2D637260-E8DE-445D-9FCF-B05D20E3195F}" presName="iconBgRect" presStyleLbl="bgShp" presStyleIdx="1" presStyleCnt="2"/>
      <dgm:spPr/>
    </dgm:pt>
    <dgm:pt modelId="{849576E2-F626-4436-9B3B-77F31C4A46BE}" type="pres">
      <dgm:prSet presAssocID="{2D637260-E8DE-445D-9FCF-B05D20E3195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FB0884E4-AB62-4A23-ACCE-12F87397AAF4}" type="pres">
      <dgm:prSet presAssocID="{2D637260-E8DE-445D-9FCF-B05D20E3195F}" presName="spaceRect" presStyleCnt="0"/>
      <dgm:spPr/>
    </dgm:pt>
    <dgm:pt modelId="{32069580-C274-4A77-8A72-33E9E837012F}" type="pres">
      <dgm:prSet presAssocID="{2D637260-E8DE-445D-9FCF-B05D20E3195F}" presName="textRect" presStyleLbl="revTx" presStyleIdx="1" presStyleCnt="2">
        <dgm:presLayoutVars>
          <dgm:chMax val="1"/>
          <dgm:chPref val="1"/>
        </dgm:presLayoutVars>
      </dgm:prSet>
      <dgm:spPr/>
    </dgm:pt>
  </dgm:ptLst>
  <dgm:cxnLst>
    <dgm:cxn modelId="{0AB02106-FC15-478A-A346-E7BF3BEA0165}" srcId="{FAA59F14-3BA6-4829-B5F0-7492BDD12316}" destId="{2D637260-E8DE-445D-9FCF-B05D20E3195F}" srcOrd="1" destOrd="0" parTransId="{6D95BF2A-4998-429F-B483-DB253308A5CC}" sibTransId="{DA91B7D6-B731-4AA1-B918-DBAE91F7E9BA}"/>
    <dgm:cxn modelId="{10387E34-BA2C-438E-A4BF-50971D8804F5}" type="presOf" srcId="{2D637260-E8DE-445D-9FCF-B05D20E3195F}" destId="{32069580-C274-4A77-8A72-33E9E837012F}" srcOrd="0" destOrd="0" presId="urn:microsoft.com/office/officeart/2018/2/layout/IconCircleList"/>
    <dgm:cxn modelId="{A5AE8035-C94A-4ECB-816C-981F716FE244}" type="presOf" srcId="{FAA59F14-3BA6-4829-B5F0-7492BDD12316}" destId="{1A1520E9-07D3-4B6C-A4B1-354132EC1FF8}" srcOrd="0" destOrd="0" presId="urn:microsoft.com/office/officeart/2018/2/layout/IconCircleList"/>
    <dgm:cxn modelId="{5C4F6C90-8497-4B6C-ADB6-09C0E68C8EA5}" type="presOf" srcId="{A9D19068-82A1-47E1-9FE7-82CD66C81F18}" destId="{E5445DA7-8E07-4B92-B121-57CEFC32A4CD}" srcOrd="0" destOrd="0" presId="urn:microsoft.com/office/officeart/2018/2/layout/IconCircleList"/>
    <dgm:cxn modelId="{37DFDCA8-82EB-43A2-B243-FE3739C53BB9}" srcId="{FAA59F14-3BA6-4829-B5F0-7492BDD12316}" destId="{C093F2B8-56C1-446E-A019-DA43A74B9D91}" srcOrd="0" destOrd="0" parTransId="{4143F001-D413-45C6-B3E6-0304B39E37EF}" sibTransId="{A9D19068-82A1-47E1-9FE7-82CD66C81F18}"/>
    <dgm:cxn modelId="{4862D7DA-4B61-476C-8681-29E0F32A9C48}" type="presOf" srcId="{C093F2B8-56C1-446E-A019-DA43A74B9D91}" destId="{B1662E61-1870-4D89-8C5C-C088691E4C92}" srcOrd="0" destOrd="0" presId="urn:microsoft.com/office/officeart/2018/2/layout/IconCircleList"/>
    <dgm:cxn modelId="{8B029CA7-9E3E-49EA-AA4E-558D80D930DE}" type="presParOf" srcId="{1A1520E9-07D3-4B6C-A4B1-354132EC1FF8}" destId="{C27828A7-46BB-4B22-936F-07A6FD7FFC81}" srcOrd="0" destOrd="0" presId="urn:microsoft.com/office/officeart/2018/2/layout/IconCircleList"/>
    <dgm:cxn modelId="{DECD80B7-06A4-4ADB-B5D1-D846C118303E}" type="presParOf" srcId="{C27828A7-46BB-4B22-936F-07A6FD7FFC81}" destId="{FC1590B1-D3FA-47A0-A8A8-8F6FFA8515EA}" srcOrd="0" destOrd="0" presId="urn:microsoft.com/office/officeart/2018/2/layout/IconCircleList"/>
    <dgm:cxn modelId="{48BBB7BB-6DEF-40EB-9940-D58FEF23E859}" type="presParOf" srcId="{FC1590B1-D3FA-47A0-A8A8-8F6FFA8515EA}" destId="{B237E984-6011-4017-8156-BBBA83AF376D}" srcOrd="0" destOrd="0" presId="urn:microsoft.com/office/officeart/2018/2/layout/IconCircleList"/>
    <dgm:cxn modelId="{2B6B1ED2-C360-47BB-84AB-F2E4FE002EDF}" type="presParOf" srcId="{FC1590B1-D3FA-47A0-A8A8-8F6FFA8515EA}" destId="{35DBF660-5B6E-4010-818D-4EC137B3EACF}" srcOrd="1" destOrd="0" presId="urn:microsoft.com/office/officeart/2018/2/layout/IconCircleList"/>
    <dgm:cxn modelId="{06A89E56-E624-42EE-A7C3-824DBDA1FF47}" type="presParOf" srcId="{FC1590B1-D3FA-47A0-A8A8-8F6FFA8515EA}" destId="{F9FE92E2-CAB1-4482-9EF8-10B733B6BDB5}" srcOrd="2" destOrd="0" presId="urn:microsoft.com/office/officeart/2018/2/layout/IconCircleList"/>
    <dgm:cxn modelId="{FD6F486C-1870-4BDC-9104-8D7134B7B54A}" type="presParOf" srcId="{FC1590B1-D3FA-47A0-A8A8-8F6FFA8515EA}" destId="{B1662E61-1870-4D89-8C5C-C088691E4C92}" srcOrd="3" destOrd="0" presId="urn:microsoft.com/office/officeart/2018/2/layout/IconCircleList"/>
    <dgm:cxn modelId="{7E9F3B43-72F3-4F32-9E5E-470EC99B34A7}" type="presParOf" srcId="{C27828A7-46BB-4B22-936F-07A6FD7FFC81}" destId="{E5445DA7-8E07-4B92-B121-57CEFC32A4CD}" srcOrd="1" destOrd="0" presId="urn:microsoft.com/office/officeart/2018/2/layout/IconCircleList"/>
    <dgm:cxn modelId="{1E0C69C2-5ACB-4834-8763-F1AC17852896}" type="presParOf" srcId="{C27828A7-46BB-4B22-936F-07A6FD7FFC81}" destId="{4A01896A-759A-4A76-9AC1-A770AA1A2FF2}" srcOrd="2" destOrd="0" presId="urn:microsoft.com/office/officeart/2018/2/layout/IconCircleList"/>
    <dgm:cxn modelId="{34017A17-3B11-4166-A3CF-A2114407FEFD}" type="presParOf" srcId="{4A01896A-759A-4A76-9AC1-A770AA1A2FF2}" destId="{BD4A6549-D01C-4173-99E7-DD715F9BD009}" srcOrd="0" destOrd="0" presId="urn:microsoft.com/office/officeart/2018/2/layout/IconCircleList"/>
    <dgm:cxn modelId="{93F20E02-928F-45B2-971C-340976DFBC7D}" type="presParOf" srcId="{4A01896A-759A-4A76-9AC1-A770AA1A2FF2}" destId="{849576E2-F626-4436-9B3B-77F31C4A46BE}" srcOrd="1" destOrd="0" presId="urn:microsoft.com/office/officeart/2018/2/layout/IconCircleList"/>
    <dgm:cxn modelId="{D21B801A-5B0D-4EAB-9A04-08BD0FCFACD8}" type="presParOf" srcId="{4A01896A-759A-4A76-9AC1-A770AA1A2FF2}" destId="{FB0884E4-AB62-4A23-ACCE-12F87397AAF4}" srcOrd="2" destOrd="0" presId="urn:microsoft.com/office/officeart/2018/2/layout/IconCircleList"/>
    <dgm:cxn modelId="{495C9478-C043-4594-B604-1946A7A26AA6}" type="presParOf" srcId="{4A01896A-759A-4A76-9AC1-A770AA1A2FF2}" destId="{32069580-C274-4A77-8A72-33E9E837012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DE54595-1897-4DC7-9A8A-959D5AD0E57D}"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01889541-E6C7-498C-8C49-63BBB2D1B6FB}">
      <dgm:prSet/>
      <dgm:spPr/>
      <dgm:t>
        <a:bodyPr/>
        <a:lstStyle/>
        <a:p>
          <a:r>
            <a:rPr lang="en-US"/>
            <a:t>There are two basic concepts in reinforcement learning: the environment (namely, the outside world) and the agent (namely, the algorithm you are writing). The agent sends actions to the environment, and the environment replies with observations and rewards (that is, a score).</a:t>
          </a:r>
        </a:p>
      </dgm:t>
    </dgm:pt>
    <dgm:pt modelId="{31D35B6E-C168-477A-B32C-98CD7A422D28}" type="parTrans" cxnId="{F2FC042F-C798-4738-8A0B-F6605EA1F84C}">
      <dgm:prSet/>
      <dgm:spPr/>
      <dgm:t>
        <a:bodyPr/>
        <a:lstStyle/>
        <a:p>
          <a:endParaRPr lang="en-US"/>
        </a:p>
      </dgm:t>
    </dgm:pt>
    <dgm:pt modelId="{0066F5F1-5386-4614-899E-859B852E639D}" type="sibTrans" cxnId="{F2FC042F-C798-4738-8A0B-F6605EA1F84C}">
      <dgm:prSet/>
      <dgm:spPr/>
      <dgm:t>
        <a:bodyPr/>
        <a:lstStyle/>
        <a:p>
          <a:endParaRPr lang="en-US"/>
        </a:p>
      </dgm:t>
    </dgm:pt>
    <dgm:pt modelId="{4846E96E-12D3-4E87-A1E9-7150FDCCD676}">
      <dgm:prSet/>
      <dgm:spPr/>
      <dgm:t>
        <a:bodyPr/>
        <a:lstStyle/>
        <a:p>
          <a:r>
            <a:rPr lang="en-US"/>
            <a:t>The core gym interface is Env, which is the unified environment interface. There is no interface for agents; that part is left to you. The following are the Env methods you should know:</a:t>
          </a:r>
        </a:p>
      </dgm:t>
    </dgm:pt>
    <dgm:pt modelId="{684B894B-4A97-4078-8458-3A1F87FCBAB1}" type="parTrans" cxnId="{727C7C11-A501-4915-86AD-61FC1A25CED3}">
      <dgm:prSet/>
      <dgm:spPr/>
      <dgm:t>
        <a:bodyPr/>
        <a:lstStyle/>
        <a:p>
          <a:endParaRPr lang="en-US"/>
        </a:p>
      </dgm:t>
    </dgm:pt>
    <dgm:pt modelId="{B8D40B96-FFEF-4C37-9C60-679AC43EE2C8}" type="sibTrans" cxnId="{727C7C11-A501-4915-86AD-61FC1A25CED3}">
      <dgm:prSet/>
      <dgm:spPr/>
      <dgm:t>
        <a:bodyPr/>
        <a:lstStyle/>
        <a:p>
          <a:endParaRPr lang="en-US"/>
        </a:p>
      </dgm:t>
    </dgm:pt>
    <dgm:pt modelId="{C56F0D56-3E78-4C58-9570-65FCC9810AFD}">
      <dgm:prSet/>
      <dgm:spPr/>
      <dgm:t>
        <a:bodyPr/>
        <a:lstStyle/>
        <a:p>
          <a:r>
            <a:rPr lang="en-US"/>
            <a:t>reset(self): Reset the environment's state. Returns observation.</a:t>
          </a:r>
        </a:p>
      </dgm:t>
    </dgm:pt>
    <dgm:pt modelId="{50018246-B87E-4E04-9A25-8948B3183659}" type="parTrans" cxnId="{1B37BF01-4ADC-47E0-A63C-F1EF2AB61DF7}">
      <dgm:prSet/>
      <dgm:spPr/>
      <dgm:t>
        <a:bodyPr/>
        <a:lstStyle/>
        <a:p>
          <a:endParaRPr lang="en-US"/>
        </a:p>
      </dgm:t>
    </dgm:pt>
    <dgm:pt modelId="{E8C90A3C-C0F8-4988-B927-69B80D18F616}" type="sibTrans" cxnId="{1B37BF01-4ADC-47E0-A63C-F1EF2AB61DF7}">
      <dgm:prSet/>
      <dgm:spPr/>
      <dgm:t>
        <a:bodyPr/>
        <a:lstStyle/>
        <a:p>
          <a:endParaRPr lang="en-US"/>
        </a:p>
      </dgm:t>
    </dgm:pt>
    <dgm:pt modelId="{AD0C19CB-92FA-495C-B731-9956AFE103D5}">
      <dgm:prSet/>
      <dgm:spPr/>
      <dgm:t>
        <a:bodyPr/>
        <a:lstStyle/>
        <a:p>
          <a:r>
            <a:rPr lang="en-US"/>
            <a:t>step(self, action): Step the environment by one timestep. Returns observation, reward, done, info.</a:t>
          </a:r>
        </a:p>
      </dgm:t>
    </dgm:pt>
    <dgm:pt modelId="{9D3D10B0-4758-406C-8A2E-B4C0FE5D7555}" type="parTrans" cxnId="{3EB6DD39-18A0-451D-9137-AF5850F46E1C}">
      <dgm:prSet/>
      <dgm:spPr/>
      <dgm:t>
        <a:bodyPr/>
        <a:lstStyle/>
        <a:p>
          <a:endParaRPr lang="en-US"/>
        </a:p>
      </dgm:t>
    </dgm:pt>
    <dgm:pt modelId="{BF87C7C2-9AAF-456F-ADA8-E86CA0F475BF}" type="sibTrans" cxnId="{3EB6DD39-18A0-451D-9137-AF5850F46E1C}">
      <dgm:prSet/>
      <dgm:spPr/>
      <dgm:t>
        <a:bodyPr/>
        <a:lstStyle/>
        <a:p>
          <a:endParaRPr lang="en-US"/>
        </a:p>
      </dgm:t>
    </dgm:pt>
    <dgm:pt modelId="{091A0F28-F2D0-48AB-9416-701C68EB2403}">
      <dgm:prSet/>
      <dgm:spPr/>
      <dgm:t>
        <a:bodyPr/>
        <a:lstStyle/>
        <a:p>
          <a:r>
            <a:rPr lang="en-US"/>
            <a:t>render(self, mode='human'): Render one frame of the environment. The default mode will do something human friendly, such as pop up a window.</a:t>
          </a:r>
        </a:p>
      </dgm:t>
    </dgm:pt>
    <dgm:pt modelId="{3F7A7361-624C-4E2E-994E-CD81FB328E2C}" type="parTrans" cxnId="{D868AE8E-0BC4-4B56-8F41-A6345D7E08FC}">
      <dgm:prSet/>
      <dgm:spPr/>
      <dgm:t>
        <a:bodyPr/>
        <a:lstStyle/>
        <a:p>
          <a:endParaRPr lang="en-US"/>
        </a:p>
      </dgm:t>
    </dgm:pt>
    <dgm:pt modelId="{8F5EF555-B8CA-4786-B75B-6E284AE46F90}" type="sibTrans" cxnId="{D868AE8E-0BC4-4B56-8F41-A6345D7E08FC}">
      <dgm:prSet/>
      <dgm:spPr/>
      <dgm:t>
        <a:bodyPr/>
        <a:lstStyle/>
        <a:p>
          <a:endParaRPr lang="en-US"/>
        </a:p>
      </dgm:t>
    </dgm:pt>
    <dgm:pt modelId="{A843F5E8-4414-4642-8027-BF69ABB86DA0}" type="pres">
      <dgm:prSet presAssocID="{4DE54595-1897-4DC7-9A8A-959D5AD0E57D}" presName="diagram" presStyleCnt="0">
        <dgm:presLayoutVars>
          <dgm:dir/>
          <dgm:resizeHandles val="exact"/>
        </dgm:presLayoutVars>
      </dgm:prSet>
      <dgm:spPr/>
    </dgm:pt>
    <dgm:pt modelId="{2225B13A-F4FE-4C74-B724-AAE60AF8DD5E}" type="pres">
      <dgm:prSet presAssocID="{01889541-E6C7-498C-8C49-63BBB2D1B6FB}" presName="node" presStyleLbl="node1" presStyleIdx="0" presStyleCnt="5">
        <dgm:presLayoutVars>
          <dgm:bulletEnabled val="1"/>
        </dgm:presLayoutVars>
      </dgm:prSet>
      <dgm:spPr/>
    </dgm:pt>
    <dgm:pt modelId="{B05F8C92-0240-4D6B-8019-73702E228F21}" type="pres">
      <dgm:prSet presAssocID="{0066F5F1-5386-4614-899E-859B852E639D}" presName="sibTrans" presStyleCnt="0"/>
      <dgm:spPr/>
    </dgm:pt>
    <dgm:pt modelId="{70FAF7A6-9CFE-4979-B744-FFD33B5D6DCC}" type="pres">
      <dgm:prSet presAssocID="{4846E96E-12D3-4E87-A1E9-7150FDCCD676}" presName="node" presStyleLbl="node1" presStyleIdx="1" presStyleCnt="5">
        <dgm:presLayoutVars>
          <dgm:bulletEnabled val="1"/>
        </dgm:presLayoutVars>
      </dgm:prSet>
      <dgm:spPr/>
    </dgm:pt>
    <dgm:pt modelId="{8F5F32BF-BB70-4C35-82F9-C17D7A29C522}" type="pres">
      <dgm:prSet presAssocID="{B8D40B96-FFEF-4C37-9C60-679AC43EE2C8}" presName="sibTrans" presStyleCnt="0"/>
      <dgm:spPr/>
    </dgm:pt>
    <dgm:pt modelId="{F5E3CCFD-02F3-49D3-B886-88F3713CCA9B}" type="pres">
      <dgm:prSet presAssocID="{C56F0D56-3E78-4C58-9570-65FCC9810AFD}" presName="node" presStyleLbl="node1" presStyleIdx="2" presStyleCnt="5">
        <dgm:presLayoutVars>
          <dgm:bulletEnabled val="1"/>
        </dgm:presLayoutVars>
      </dgm:prSet>
      <dgm:spPr/>
    </dgm:pt>
    <dgm:pt modelId="{ADBF01CA-7196-4348-933B-29830EA8AE3C}" type="pres">
      <dgm:prSet presAssocID="{E8C90A3C-C0F8-4988-B927-69B80D18F616}" presName="sibTrans" presStyleCnt="0"/>
      <dgm:spPr/>
    </dgm:pt>
    <dgm:pt modelId="{793C6761-B512-47F6-BAC4-E19E1EAA40B5}" type="pres">
      <dgm:prSet presAssocID="{AD0C19CB-92FA-495C-B731-9956AFE103D5}" presName="node" presStyleLbl="node1" presStyleIdx="3" presStyleCnt="5">
        <dgm:presLayoutVars>
          <dgm:bulletEnabled val="1"/>
        </dgm:presLayoutVars>
      </dgm:prSet>
      <dgm:spPr/>
    </dgm:pt>
    <dgm:pt modelId="{F56CE0DE-170E-411C-8A06-9570833824A9}" type="pres">
      <dgm:prSet presAssocID="{BF87C7C2-9AAF-456F-ADA8-E86CA0F475BF}" presName="sibTrans" presStyleCnt="0"/>
      <dgm:spPr/>
    </dgm:pt>
    <dgm:pt modelId="{82D57D21-D898-43E1-8323-688B023AE1C7}" type="pres">
      <dgm:prSet presAssocID="{091A0F28-F2D0-48AB-9416-701C68EB2403}" presName="node" presStyleLbl="node1" presStyleIdx="4" presStyleCnt="5">
        <dgm:presLayoutVars>
          <dgm:bulletEnabled val="1"/>
        </dgm:presLayoutVars>
      </dgm:prSet>
      <dgm:spPr/>
    </dgm:pt>
  </dgm:ptLst>
  <dgm:cxnLst>
    <dgm:cxn modelId="{1B37BF01-4ADC-47E0-A63C-F1EF2AB61DF7}" srcId="{4DE54595-1897-4DC7-9A8A-959D5AD0E57D}" destId="{C56F0D56-3E78-4C58-9570-65FCC9810AFD}" srcOrd="2" destOrd="0" parTransId="{50018246-B87E-4E04-9A25-8948B3183659}" sibTransId="{E8C90A3C-C0F8-4988-B927-69B80D18F616}"/>
    <dgm:cxn modelId="{727C7C11-A501-4915-86AD-61FC1A25CED3}" srcId="{4DE54595-1897-4DC7-9A8A-959D5AD0E57D}" destId="{4846E96E-12D3-4E87-A1E9-7150FDCCD676}" srcOrd="1" destOrd="0" parTransId="{684B894B-4A97-4078-8458-3A1F87FCBAB1}" sibTransId="{B8D40B96-FFEF-4C37-9C60-679AC43EE2C8}"/>
    <dgm:cxn modelId="{CFB37A1F-6E75-46CB-B4C2-5253634C06DF}" type="presOf" srcId="{C56F0D56-3E78-4C58-9570-65FCC9810AFD}" destId="{F5E3CCFD-02F3-49D3-B886-88F3713CCA9B}" srcOrd="0" destOrd="0" presId="urn:microsoft.com/office/officeart/2005/8/layout/default"/>
    <dgm:cxn modelId="{F2FC042F-C798-4738-8A0B-F6605EA1F84C}" srcId="{4DE54595-1897-4DC7-9A8A-959D5AD0E57D}" destId="{01889541-E6C7-498C-8C49-63BBB2D1B6FB}" srcOrd="0" destOrd="0" parTransId="{31D35B6E-C168-477A-B32C-98CD7A422D28}" sibTransId="{0066F5F1-5386-4614-899E-859B852E639D}"/>
    <dgm:cxn modelId="{3EB6DD39-18A0-451D-9137-AF5850F46E1C}" srcId="{4DE54595-1897-4DC7-9A8A-959D5AD0E57D}" destId="{AD0C19CB-92FA-495C-B731-9956AFE103D5}" srcOrd="3" destOrd="0" parTransId="{9D3D10B0-4758-406C-8A2E-B4C0FE5D7555}" sibTransId="{BF87C7C2-9AAF-456F-ADA8-E86CA0F475BF}"/>
    <dgm:cxn modelId="{A5F8E43C-7240-466F-9998-43777B332754}" type="presOf" srcId="{091A0F28-F2D0-48AB-9416-701C68EB2403}" destId="{82D57D21-D898-43E1-8323-688B023AE1C7}" srcOrd="0" destOrd="0" presId="urn:microsoft.com/office/officeart/2005/8/layout/default"/>
    <dgm:cxn modelId="{CACE9064-B4FD-4272-98B3-F8D95C0308FE}" type="presOf" srcId="{01889541-E6C7-498C-8C49-63BBB2D1B6FB}" destId="{2225B13A-F4FE-4C74-B724-AAE60AF8DD5E}" srcOrd="0" destOrd="0" presId="urn:microsoft.com/office/officeart/2005/8/layout/default"/>
    <dgm:cxn modelId="{071EC750-6013-48AB-B682-B9135AD3204F}" type="presOf" srcId="{4DE54595-1897-4DC7-9A8A-959D5AD0E57D}" destId="{A843F5E8-4414-4642-8027-BF69ABB86DA0}" srcOrd="0" destOrd="0" presId="urn:microsoft.com/office/officeart/2005/8/layout/default"/>
    <dgm:cxn modelId="{4F627C59-B2EC-419D-B544-905945B47589}" type="presOf" srcId="{4846E96E-12D3-4E87-A1E9-7150FDCCD676}" destId="{70FAF7A6-9CFE-4979-B744-FFD33B5D6DCC}" srcOrd="0" destOrd="0" presId="urn:microsoft.com/office/officeart/2005/8/layout/default"/>
    <dgm:cxn modelId="{D868AE8E-0BC4-4B56-8F41-A6345D7E08FC}" srcId="{4DE54595-1897-4DC7-9A8A-959D5AD0E57D}" destId="{091A0F28-F2D0-48AB-9416-701C68EB2403}" srcOrd="4" destOrd="0" parTransId="{3F7A7361-624C-4E2E-994E-CD81FB328E2C}" sibTransId="{8F5EF555-B8CA-4786-B75B-6E284AE46F90}"/>
    <dgm:cxn modelId="{4A131799-E7A4-4FB2-A731-76E09A8A44B1}" type="presOf" srcId="{AD0C19CB-92FA-495C-B731-9956AFE103D5}" destId="{793C6761-B512-47F6-BAC4-E19E1EAA40B5}" srcOrd="0" destOrd="0" presId="urn:microsoft.com/office/officeart/2005/8/layout/default"/>
    <dgm:cxn modelId="{4D3BAF8E-7CBD-4FB3-A5C4-60CD3CBAE4F3}" type="presParOf" srcId="{A843F5E8-4414-4642-8027-BF69ABB86DA0}" destId="{2225B13A-F4FE-4C74-B724-AAE60AF8DD5E}" srcOrd="0" destOrd="0" presId="urn:microsoft.com/office/officeart/2005/8/layout/default"/>
    <dgm:cxn modelId="{5CAB844C-A1F3-4F6F-8138-2A2CDAFB3CC2}" type="presParOf" srcId="{A843F5E8-4414-4642-8027-BF69ABB86DA0}" destId="{B05F8C92-0240-4D6B-8019-73702E228F21}" srcOrd="1" destOrd="0" presId="urn:microsoft.com/office/officeart/2005/8/layout/default"/>
    <dgm:cxn modelId="{CE0C28F0-AE23-4CD4-B70A-84BB5CD13095}" type="presParOf" srcId="{A843F5E8-4414-4642-8027-BF69ABB86DA0}" destId="{70FAF7A6-9CFE-4979-B744-FFD33B5D6DCC}" srcOrd="2" destOrd="0" presId="urn:microsoft.com/office/officeart/2005/8/layout/default"/>
    <dgm:cxn modelId="{3A6DDF79-A4DA-455B-9370-BEC3CBD7DF73}" type="presParOf" srcId="{A843F5E8-4414-4642-8027-BF69ABB86DA0}" destId="{8F5F32BF-BB70-4C35-82F9-C17D7A29C522}" srcOrd="3" destOrd="0" presId="urn:microsoft.com/office/officeart/2005/8/layout/default"/>
    <dgm:cxn modelId="{63E9D60B-AEF1-4B00-947B-817EA7B6F92C}" type="presParOf" srcId="{A843F5E8-4414-4642-8027-BF69ABB86DA0}" destId="{F5E3CCFD-02F3-49D3-B886-88F3713CCA9B}" srcOrd="4" destOrd="0" presId="urn:microsoft.com/office/officeart/2005/8/layout/default"/>
    <dgm:cxn modelId="{B4DA91BA-4DC4-4D65-BA5B-0F39DE1085C1}" type="presParOf" srcId="{A843F5E8-4414-4642-8027-BF69ABB86DA0}" destId="{ADBF01CA-7196-4348-933B-29830EA8AE3C}" srcOrd="5" destOrd="0" presId="urn:microsoft.com/office/officeart/2005/8/layout/default"/>
    <dgm:cxn modelId="{BC66B79E-F94E-4C7A-8264-9684CFC858B4}" type="presParOf" srcId="{A843F5E8-4414-4642-8027-BF69ABB86DA0}" destId="{793C6761-B512-47F6-BAC4-E19E1EAA40B5}" srcOrd="6" destOrd="0" presId="urn:microsoft.com/office/officeart/2005/8/layout/default"/>
    <dgm:cxn modelId="{C01DF706-07F8-479A-9F72-E49E52371D93}" type="presParOf" srcId="{A843F5E8-4414-4642-8027-BF69ABB86DA0}" destId="{F56CE0DE-170E-411C-8A06-9570833824A9}" srcOrd="7" destOrd="0" presId="urn:microsoft.com/office/officeart/2005/8/layout/default"/>
    <dgm:cxn modelId="{F4E67B41-56BA-498A-BCE3-8CE99F9CB64F}" type="presParOf" srcId="{A843F5E8-4414-4642-8027-BF69ABB86DA0}" destId="{82D57D21-D898-43E1-8323-688B023AE1C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89627EB-02FE-4C83-954F-282B2144B4E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681FCF-2563-4CDD-B540-7AB7B76AA86A}">
      <dgm:prSet/>
      <dgm:spPr/>
      <dgm:t>
        <a:bodyPr/>
        <a:lstStyle/>
        <a:p>
          <a:r>
            <a:rPr lang="en-US"/>
            <a:t>Using this hybrid intelligence system, we can play against AI. Here we can see the competition of human intelligence vs artificial intelligence. </a:t>
          </a:r>
        </a:p>
      </dgm:t>
    </dgm:pt>
    <dgm:pt modelId="{C215CEEF-29BD-4F24-83C6-F8C2BD5991EA}" type="parTrans" cxnId="{D0D6709A-A4D3-4CAE-AB86-624244CBDE9F}">
      <dgm:prSet/>
      <dgm:spPr/>
      <dgm:t>
        <a:bodyPr/>
        <a:lstStyle/>
        <a:p>
          <a:endParaRPr lang="en-US"/>
        </a:p>
      </dgm:t>
    </dgm:pt>
    <dgm:pt modelId="{FF042CC1-8905-477F-A773-E2019B911E7C}" type="sibTrans" cxnId="{D0D6709A-A4D3-4CAE-AB86-624244CBDE9F}">
      <dgm:prSet/>
      <dgm:spPr/>
      <dgm:t>
        <a:bodyPr/>
        <a:lstStyle/>
        <a:p>
          <a:endParaRPr lang="en-US"/>
        </a:p>
      </dgm:t>
    </dgm:pt>
    <dgm:pt modelId="{B6F5B38C-9AAA-4DBF-9B61-72BF4D2FE2B7}">
      <dgm:prSet/>
      <dgm:spPr/>
      <dgm:t>
        <a:bodyPr/>
        <a:lstStyle/>
        <a:p>
          <a:r>
            <a:rPr lang="en-US"/>
            <a:t>Here we have our car and AI will also have its own car and it will try to drive as fast as possible for 30 seconds. The faster it drives, the further it gets, the maximum score it will get. </a:t>
          </a:r>
        </a:p>
      </dgm:t>
    </dgm:pt>
    <dgm:pt modelId="{E495D6B3-B722-4082-A6E4-59EAE088DE7A}" type="parTrans" cxnId="{799A80F2-639D-46C1-BD87-21F49A063352}">
      <dgm:prSet/>
      <dgm:spPr/>
      <dgm:t>
        <a:bodyPr/>
        <a:lstStyle/>
        <a:p>
          <a:endParaRPr lang="en-US"/>
        </a:p>
      </dgm:t>
    </dgm:pt>
    <dgm:pt modelId="{3ADFE4EF-3163-42D8-9B3E-893A3B09ED0B}" type="sibTrans" cxnId="{799A80F2-639D-46C1-BD87-21F49A063352}">
      <dgm:prSet/>
      <dgm:spPr/>
      <dgm:t>
        <a:bodyPr/>
        <a:lstStyle/>
        <a:p>
          <a:endParaRPr lang="en-US"/>
        </a:p>
      </dgm:t>
    </dgm:pt>
    <dgm:pt modelId="{9E6D7D57-FAD9-4ED6-9773-F196878B4EDD}" type="pres">
      <dgm:prSet presAssocID="{889627EB-02FE-4C83-954F-282B2144B4E2}" presName="root" presStyleCnt="0">
        <dgm:presLayoutVars>
          <dgm:dir/>
          <dgm:resizeHandles val="exact"/>
        </dgm:presLayoutVars>
      </dgm:prSet>
      <dgm:spPr/>
    </dgm:pt>
    <dgm:pt modelId="{BF6407A9-1620-469A-A058-1C599C740506}" type="pres">
      <dgm:prSet presAssocID="{AB681FCF-2563-4CDD-B540-7AB7B76AA86A}" presName="compNode" presStyleCnt="0"/>
      <dgm:spPr/>
    </dgm:pt>
    <dgm:pt modelId="{D8C6ACCE-2C81-4B4F-83FB-169F88BB40CA}" type="pres">
      <dgm:prSet presAssocID="{AB681FCF-2563-4CDD-B540-7AB7B76AA86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5C2C11E-325D-4B09-A424-131945941F06}" type="pres">
      <dgm:prSet presAssocID="{AB681FCF-2563-4CDD-B540-7AB7B76AA86A}" presName="spaceRect" presStyleCnt="0"/>
      <dgm:spPr/>
    </dgm:pt>
    <dgm:pt modelId="{59B19FAD-46C2-4242-A4E3-F6B4DB4D1881}" type="pres">
      <dgm:prSet presAssocID="{AB681FCF-2563-4CDD-B540-7AB7B76AA86A}" presName="textRect" presStyleLbl="revTx" presStyleIdx="0" presStyleCnt="2">
        <dgm:presLayoutVars>
          <dgm:chMax val="1"/>
          <dgm:chPref val="1"/>
        </dgm:presLayoutVars>
      </dgm:prSet>
      <dgm:spPr/>
    </dgm:pt>
    <dgm:pt modelId="{364701B2-E610-4941-8403-D7A0522344D3}" type="pres">
      <dgm:prSet presAssocID="{FF042CC1-8905-477F-A773-E2019B911E7C}" presName="sibTrans" presStyleCnt="0"/>
      <dgm:spPr/>
    </dgm:pt>
    <dgm:pt modelId="{3C412140-D753-48FD-A67A-F58531BEFF7A}" type="pres">
      <dgm:prSet presAssocID="{B6F5B38C-9AAA-4DBF-9B61-72BF4D2FE2B7}" presName="compNode" presStyleCnt="0"/>
      <dgm:spPr/>
    </dgm:pt>
    <dgm:pt modelId="{C9D6D6D9-7CEE-487D-A7E0-C1C6C6CA5A81}" type="pres">
      <dgm:prSet presAssocID="{B6F5B38C-9AAA-4DBF-9B61-72BF4D2FE2B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ooter"/>
        </a:ext>
      </dgm:extLst>
    </dgm:pt>
    <dgm:pt modelId="{DE6009FC-6EE8-4554-84FD-76EB5601779B}" type="pres">
      <dgm:prSet presAssocID="{B6F5B38C-9AAA-4DBF-9B61-72BF4D2FE2B7}" presName="spaceRect" presStyleCnt="0"/>
      <dgm:spPr/>
    </dgm:pt>
    <dgm:pt modelId="{C291DB91-1D1B-4CB7-B4DB-11FB51B96557}" type="pres">
      <dgm:prSet presAssocID="{B6F5B38C-9AAA-4DBF-9B61-72BF4D2FE2B7}" presName="textRect" presStyleLbl="revTx" presStyleIdx="1" presStyleCnt="2">
        <dgm:presLayoutVars>
          <dgm:chMax val="1"/>
          <dgm:chPref val="1"/>
        </dgm:presLayoutVars>
      </dgm:prSet>
      <dgm:spPr/>
    </dgm:pt>
  </dgm:ptLst>
  <dgm:cxnLst>
    <dgm:cxn modelId="{22817230-6A9E-40BD-A009-79AC21CE3FC8}" type="presOf" srcId="{AB681FCF-2563-4CDD-B540-7AB7B76AA86A}" destId="{59B19FAD-46C2-4242-A4E3-F6B4DB4D1881}" srcOrd="0" destOrd="0" presId="urn:microsoft.com/office/officeart/2018/2/layout/IconLabelList"/>
    <dgm:cxn modelId="{F520BC47-DB83-4AC7-B857-8083D694C85B}" type="presOf" srcId="{889627EB-02FE-4C83-954F-282B2144B4E2}" destId="{9E6D7D57-FAD9-4ED6-9773-F196878B4EDD}" srcOrd="0" destOrd="0" presId="urn:microsoft.com/office/officeart/2018/2/layout/IconLabelList"/>
    <dgm:cxn modelId="{D0D6709A-A4D3-4CAE-AB86-624244CBDE9F}" srcId="{889627EB-02FE-4C83-954F-282B2144B4E2}" destId="{AB681FCF-2563-4CDD-B540-7AB7B76AA86A}" srcOrd="0" destOrd="0" parTransId="{C215CEEF-29BD-4F24-83C6-F8C2BD5991EA}" sibTransId="{FF042CC1-8905-477F-A773-E2019B911E7C}"/>
    <dgm:cxn modelId="{196B36B2-4F8C-4349-8DA2-602422129E24}" type="presOf" srcId="{B6F5B38C-9AAA-4DBF-9B61-72BF4D2FE2B7}" destId="{C291DB91-1D1B-4CB7-B4DB-11FB51B96557}" srcOrd="0" destOrd="0" presId="urn:microsoft.com/office/officeart/2018/2/layout/IconLabelList"/>
    <dgm:cxn modelId="{799A80F2-639D-46C1-BD87-21F49A063352}" srcId="{889627EB-02FE-4C83-954F-282B2144B4E2}" destId="{B6F5B38C-9AAA-4DBF-9B61-72BF4D2FE2B7}" srcOrd="1" destOrd="0" parTransId="{E495D6B3-B722-4082-A6E4-59EAE088DE7A}" sibTransId="{3ADFE4EF-3163-42D8-9B3E-893A3B09ED0B}"/>
    <dgm:cxn modelId="{8CDE5866-ACE8-4E17-A184-319CF49C6DBB}" type="presParOf" srcId="{9E6D7D57-FAD9-4ED6-9773-F196878B4EDD}" destId="{BF6407A9-1620-469A-A058-1C599C740506}" srcOrd="0" destOrd="0" presId="urn:microsoft.com/office/officeart/2018/2/layout/IconLabelList"/>
    <dgm:cxn modelId="{A1072659-6196-4590-A4A4-58124629ED05}" type="presParOf" srcId="{BF6407A9-1620-469A-A058-1C599C740506}" destId="{D8C6ACCE-2C81-4B4F-83FB-169F88BB40CA}" srcOrd="0" destOrd="0" presId="urn:microsoft.com/office/officeart/2018/2/layout/IconLabelList"/>
    <dgm:cxn modelId="{EB297BC4-F1A3-49BB-845E-531303B0F532}" type="presParOf" srcId="{BF6407A9-1620-469A-A058-1C599C740506}" destId="{E5C2C11E-325D-4B09-A424-131945941F06}" srcOrd="1" destOrd="0" presId="urn:microsoft.com/office/officeart/2018/2/layout/IconLabelList"/>
    <dgm:cxn modelId="{C99D0C74-0887-4E88-9D9F-ACE94A8D9F26}" type="presParOf" srcId="{BF6407A9-1620-469A-A058-1C599C740506}" destId="{59B19FAD-46C2-4242-A4E3-F6B4DB4D1881}" srcOrd="2" destOrd="0" presId="urn:microsoft.com/office/officeart/2018/2/layout/IconLabelList"/>
    <dgm:cxn modelId="{E9BA92AD-5C6C-4278-943C-A9F3619C9FA7}" type="presParOf" srcId="{9E6D7D57-FAD9-4ED6-9773-F196878B4EDD}" destId="{364701B2-E610-4941-8403-D7A0522344D3}" srcOrd="1" destOrd="0" presId="urn:microsoft.com/office/officeart/2018/2/layout/IconLabelList"/>
    <dgm:cxn modelId="{D5F788D8-95A1-4184-B231-1DE6A4DD470C}" type="presParOf" srcId="{9E6D7D57-FAD9-4ED6-9773-F196878B4EDD}" destId="{3C412140-D753-48FD-A67A-F58531BEFF7A}" srcOrd="2" destOrd="0" presId="urn:microsoft.com/office/officeart/2018/2/layout/IconLabelList"/>
    <dgm:cxn modelId="{2032A177-50F9-4A8F-A342-7C27C1CE96D7}" type="presParOf" srcId="{3C412140-D753-48FD-A67A-F58531BEFF7A}" destId="{C9D6D6D9-7CEE-487D-A7E0-C1C6C6CA5A81}" srcOrd="0" destOrd="0" presId="urn:microsoft.com/office/officeart/2018/2/layout/IconLabelList"/>
    <dgm:cxn modelId="{233BBC31-429A-4582-9324-2F9D59C06002}" type="presParOf" srcId="{3C412140-D753-48FD-A67A-F58531BEFF7A}" destId="{DE6009FC-6EE8-4554-84FD-76EB5601779B}" srcOrd="1" destOrd="0" presId="urn:microsoft.com/office/officeart/2018/2/layout/IconLabelList"/>
    <dgm:cxn modelId="{32A6B611-41B5-48AB-A51B-6112D4B36168}" type="presParOf" srcId="{3C412140-D753-48FD-A67A-F58531BEFF7A}" destId="{C291DB91-1D1B-4CB7-B4DB-11FB51B9655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F723D7A-1618-4487-9370-5B78540F3EE6}"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50018E79-0D65-4335-A906-CC045160AFD0}">
      <dgm:prSet/>
      <dgm:spPr/>
      <dgm:t>
        <a:bodyPr/>
        <a:lstStyle/>
        <a:p>
          <a:r>
            <a:rPr lang="en-US" u="sng">
              <a:hlinkClick xmlns:r="http://schemas.openxmlformats.org/officeDocument/2006/relationships" r:id="rId1"/>
            </a:rPr>
            <a:t>https://worldmodels.github.io/</a:t>
          </a:r>
          <a:endParaRPr lang="en-US"/>
        </a:p>
      </dgm:t>
    </dgm:pt>
    <dgm:pt modelId="{97CBD130-5212-42E6-AB56-7D416366826B}" type="parTrans" cxnId="{5A853193-2597-4294-8B40-05DD1FD4C8B2}">
      <dgm:prSet/>
      <dgm:spPr/>
      <dgm:t>
        <a:bodyPr/>
        <a:lstStyle/>
        <a:p>
          <a:endParaRPr lang="en-US"/>
        </a:p>
      </dgm:t>
    </dgm:pt>
    <dgm:pt modelId="{072B51FE-9D8F-4177-AB71-D163EFB9C019}" type="sibTrans" cxnId="{5A853193-2597-4294-8B40-05DD1FD4C8B2}">
      <dgm:prSet phldrT="1" phldr="0"/>
      <dgm:spPr/>
      <dgm:t>
        <a:bodyPr/>
        <a:lstStyle/>
        <a:p>
          <a:r>
            <a:rPr lang="en-US"/>
            <a:t>1</a:t>
          </a:r>
        </a:p>
      </dgm:t>
    </dgm:pt>
    <dgm:pt modelId="{8C2E379D-1FA1-4F1B-9BE1-7C9209529C20}">
      <dgm:prSet/>
      <dgm:spPr/>
      <dgm:t>
        <a:bodyPr/>
        <a:lstStyle/>
        <a:p>
          <a:r>
            <a:rPr lang="en-US" u="sng">
              <a:hlinkClick xmlns:r="http://schemas.openxmlformats.org/officeDocument/2006/relationships" r:id="rId2"/>
            </a:rPr>
            <a:t>http://blog.otoro.net/2017/10/29/visual-evolution-strategies/</a:t>
          </a:r>
          <a:endParaRPr lang="en-US"/>
        </a:p>
      </dgm:t>
    </dgm:pt>
    <dgm:pt modelId="{F206618A-4CC1-43E5-A1E5-6B7A668D0544}" type="parTrans" cxnId="{AE83F4D3-5ADD-4E9F-9AFB-0B0104A6C00E}">
      <dgm:prSet/>
      <dgm:spPr/>
      <dgm:t>
        <a:bodyPr/>
        <a:lstStyle/>
        <a:p>
          <a:endParaRPr lang="en-US"/>
        </a:p>
      </dgm:t>
    </dgm:pt>
    <dgm:pt modelId="{F95658C0-EC85-42BC-A9DA-7618336517FC}" type="sibTrans" cxnId="{AE83F4D3-5ADD-4E9F-9AFB-0B0104A6C00E}">
      <dgm:prSet phldrT="2" phldr="0"/>
      <dgm:spPr/>
      <dgm:t>
        <a:bodyPr/>
        <a:lstStyle/>
        <a:p>
          <a:r>
            <a:rPr lang="en-US"/>
            <a:t>2</a:t>
          </a:r>
        </a:p>
      </dgm:t>
    </dgm:pt>
    <dgm:pt modelId="{C52016F0-7F2A-464F-B179-AF96801B0E89}">
      <dgm:prSet/>
      <dgm:spPr/>
      <dgm:t>
        <a:bodyPr/>
        <a:lstStyle/>
        <a:p>
          <a:r>
            <a:rPr lang="en-US">
              <a:hlinkClick xmlns:r="http://schemas.openxmlformats.org/officeDocument/2006/relationships" r:id="rId3"/>
            </a:rPr>
            <a:t>https://magenta.tensorflow.org/sketch-rnn-demo</a:t>
          </a:r>
          <a:endParaRPr lang="en-US"/>
        </a:p>
      </dgm:t>
    </dgm:pt>
    <dgm:pt modelId="{E8F28A71-CB44-431B-AFE2-AE16A66C9B92}" type="parTrans" cxnId="{99F635C8-31C8-465B-AD58-71B3DF8378A2}">
      <dgm:prSet/>
      <dgm:spPr/>
      <dgm:t>
        <a:bodyPr/>
        <a:lstStyle/>
        <a:p>
          <a:endParaRPr lang="en-US"/>
        </a:p>
      </dgm:t>
    </dgm:pt>
    <dgm:pt modelId="{4F900A6E-B66A-476C-8137-D47908F29AD9}" type="sibTrans" cxnId="{99F635C8-31C8-465B-AD58-71B3DF8378A2}">
      <dgm:prSet phldrT="3" phldr="0"/>
      <dgm:spPr/>
      <dgm:t>
        <a:bodyPr/>
        <a:lstStyle/>
        <a:p>
          <a:endParaRPr lang="en-US"/>
        </a:p>
      </dgm:t>
    </dgm:pt>
    <dgm:pt modelId="{9C6E330D-AA0B-4972-AD64-4E101C65D573}" type="pres">
      <dgm:prSet presAssocID="{DF723D7A-1618-4487-9370-5B78540F3EE6}" presName="outerComposite" presStyleCnt="0">
        <dgm:presLayoutVars>
          <dgm:chMax val="5"/>
          <dgm:dir/>
          <dgm:resizeHandles val="exact"/>
        </dgm:presLayoutVars>
      </dgm:prSet>
      <dgm:spPr/>
    </dgm:pt>
    <dgm:pt modelId="{3F34936E-BD4A-4EB8-BE69-B7F81852CBED}" type="pres">
      <dgm:prSet presAssocID="{DF723D7A-1618-4487-9370-5B78540F3EE6}" presName="dummyMaxCanvas" presStyleCnt="0">
        <dgm:presLayoutVars/>
      </dgm:prSet>
      <dgm:spPr/>
    </dgm:pt>
    <dgm:pt modelId="{86F5E1B2-5437-4A06-9044-36D03DC4686C}" type="pres">
      <dgm:prSet presAssocID="{DF723D7A-1618-4487-9370-5B78540F3EE6}" presName="ThreeNodes_1" presStyleLbl="node1" presStyleIdx="0" presStyleCnt="3">
        <dgm:presLayoutVars>
          <dgm:bulletEnabled val="1"/>
        </dgm:presLayoutVars>
      </dgm:prSet>
      <dgm:spPr/>
    </dgm:pt>
    <dgm:pt modelId="{CE1D718E-EE4A-41ED-8C1E-798F4974DE57}" type="pres">
      <dgm:prSet presAssocID="{DF723D7A-1618-4487-9370-5B78540F3EE6}" presName="ThreeNodes_2" presStyleLbl="node1" presStyleIdx="1" presStyleCnt="3">
        <dgm:presLayoutVars>
          <dgm:bulletEnabled val="1"/>
        </dgm:presLayoutVars>
      </dgm:prSet>
      <dgm:spPr/>
    </dgm:pt>
    <dgm:pt modelId="{188B89EE-1E08-4FEF-8A66-B5CAD42EDF0F}" type="pres">
      <dgm:prSet presAssocID="{DF723D7A-1618-4487-9370-5B78540F3EE6}" presName="ThreeNodes_3" presStyleLbl="node1" presStyleIdx="2" presStyleCnt="3">
        <dgm:presLayoutVars>
          <dgm:bulletEnabled val="1"/>
        </dgm:presLayoutVars>
      </dgm:prSet>
      <dgm:spPr/>
    </dgm:pt>
    <dgm:pt modelId="{B7C79951-3386-4F29-BB05-22851E5C41DF}" type="pres">
      <dgm:prSet presAssocID="{DF723D7A-1618-4487-9370-5B78540F3EE6}" presName="ThreeConn_1-2" presStyleLbl="fgAccFollowNode1" presStyleIdx="0" presStyleCnt="2">
        <dgm:presLayoutVars>
          <dgm:bulletEnabled val="1"/>
        </dgm:presLayoutVars>
      </dgm:prSet>
      <dgm:spPr/>
    </dgm:pt>
    <dgm:pt modelId="{1F2B8240-06FE-4847-85ED-EADA81874CE6}" type="pres">
      <dgm:prSet presAssocID="{DF723D7A-1618-4487-9370-5B78540F3EE6}" presName="ThreeConn_2-3" presStyleLbl="fgAccFollowNode1" presStyleIdx="1" presStyleCnt="2">
        <dgm:presLayoutVars>
          <dgm:bulletEnabled val="1"/>
        </dgm:presLayoutVars>
      </dgm:prSet>
      <dgm:spPr/>
    </dgm:pt>
    <dgm:pt modelId="{841DFCC3-950B-44B3-8890-FA94ECC27640}" type="pres">
      <dgm:prSet presAssocID="{DF723D7A-1618-4487-9370-5B78540F3EE6}" presName="ThreeNodes_1_text" presStyleLbl="node1" presStyleIdx="2" presStyleCnt="3">
        <dgm:presLayoutVars>
          <dgm:bulletEnabled val="1"/>
        </dgm:presLayoutVars>
      </dgm:prSet>
      <dgm:spPr/>
    </dgm:pt>
    <dgm:pt modelId="{4468BCD9-DF46-4EBF-A491-B4BBC678B8B5}" type="pres">
      <dgm:prSet presAssocID="{DF723D7A-1618-4487-9370-5B78540F3EE6}" presName="ThreeNodes_2_text" presStyleLbl="node1" presStyleIdx="2" presStyleCnt="3">
        <dgm:presLayoutVars>
          <dgm:bulletEnabled val="1"/>
        </dgm:presLayoutVars>
      </dgm:prSet>
      <dgm:spPr/>
    </dgm:pt>
    <dgm:pt modelId="{0C5FEF40-570F-489E-9E29-73FDCC27BDDF}" type="pres">
      <dgm:prSet presAssocID="{DF723D7A-1618-4487-9370-5B78540F3EE6}" presName="ThreeNodes_3_text" presStyleLbl="node1" presStyleIdx="2" presStyleCnt="3">
        <dgm:presLayoutVars>
          <dgm:bulletEnabled val="1"/>
        </dgm:presLayoutVars>
      </dgm:prSet>
      <dgm:spPr/>
    </dgm:pt>
  </dgm:ptLst>
  <dgm:cxnLst>
    <dgm:cxn modelId="{053E3739-A7EE-43AA-BC73-F04D117B51AD}" type="presOf" srcId="{50018E79-0D65-4335-A906-CC045160AFD0}" destId="{841DFCC3-950B-44B3-8890-FA94ECC27640}" srcOrd="1" destOrd="0" presId="urn:microsoft.com/office/officeart/2005/8/layout/vProcess5"/>
    <dgm:cxn modelId="{529AE575-EC46-4797-8904-16A5089673F9}" type="presOf" srcId="{DF723D7A-1618-4487-9370-5B78540F3EE6}" destId="{9C6E330D-AA0B-4972-AD64-4E101C65D573}" srcOrd="0" destOrd="0" presId="urn:microsoft.com/office/officeart/2005/8/layout/vProcess5"/>
    <dgm:cxn modelId="{40DC627E-F518-46AE-A67E-854F645DEAB6}" type="presOf" srcId="{50018E79-0D65-4335-A906-CC045160AFD0}" destId="{86F5E1B2-5437-4A06-9044-36D03DC4686C}" srcOrd="0" destOrd="0" presId="urn:microsoft.com/office/officeart/2005/8/layout/vProcess5"/>
    <dgm:cxn modelId="{5A853193-2597-4294-8B40-05DD1FD4C8B2}" srcId="{DF723D7A-1618-4487-9370-5B78540F3EE6}" destId="{50018E79-0D65-4335-A906-CC045160AFD0}" srcOrd="0" destOrd="0" parTransId="{97CBD130-5212-42E6-AB56-7D416366826B}" sibTransId="{072B51FE-9D8F-4177-AB71-D163EFB9C019}"/>
    <dgm:cxn modelId="{6735B09D-0F85-488D-BFA5-0C686A315CB0}" type="presOf" srcId="{F95658C0-EC85-42BC-A9DA-7618336517FC}" destId="{1F2B8240-06FE-4847-85ED-EADA81874CE6}" srcOrd="0" destOrd="0" presId="urn:microsoft.com/office/officeart/2005/8/layout/vProcess5"/>
    <dgm:cxn modelId="{8EB522AB-14DC-4226-BE53-13BE9AB7B4F7}" type="presOf" srcId="{C52016F0-7F2A-464F-B179-AF96801B0E89}" destId="{0C5FEF40-570F-489E-9E29-73FDCC27BDDF}" srcOrd="1" destOrd="0" presId="urn:microsoft.com/office/officeart/2005/8/layout/vProcess5"/>
    <dgm:cxn modelId="{808B59B2-6F6F-418C-BF3C-5BC59E5AC574}" type="presOf" srcId="{C52016F0-7F2A-464F-B179-AF96801B0E89}" destId="{188B89EE-1E08-4FEF-8A66-B5CAD42EDF0F}" srcOrd="0" destOrd="0" presId="urn:microsoft.com/office/officeart/2005/8/layout/vProcess5"/>
    <dgm:cxn modelId="{65417DB8-8198-4FA7-B29F-7F0329A78C02}" type="presOf" srcId="{072B51FE-9D8F-4177-AB71-D163EFB9C019}" destId="{B7C79951-3386-4F29-BB05-22851E5C41DF}" srcOrd="0" destOrd="0" presId="urn:microsoft.com/office/officeart/2005/8/layout/vProcess5"/>
    <dgm:cxn modelId="{99F635C8-31C8-465B-AD58-71B3DF8378A2}" srcId="{DF723D7A-1618-4487-9370-5B78540F3EE6}" destId="{C52016F0-7F2A-464F-B179-AF96801B0E89}" srcOrd="2" destOrd="0" parTransId="{E8F28A71-CB44-431B-AFE2-AE16A66C9B92}" sibTransId="{4F900A6E-B66A-476C-8137-D47908F29AD9}"/>
    <dgm:cxn modelId="{AE83F4D3-5ADD-4E9F-9AFB-0B0104A6C00E}" srcId="{DF723D7A-1618-4487-9370-5B78540F3EE6}" destId="{8C2E379D-1FA1-4F1B-9BE1-7C9209529C20}" srcOrd="1" destOrd="0" parTransId="{F206618A-4CC1-43E5-A1E5-6B7A668D0544}" sibTransId="{F95658C0-EC85-42BC-A9DA-7618336517FC}"/>
    <dgm:cxn modelId="{6D7428DA-4A5B-4412-86A9-A1C16E9495A0}" type="presOf" srcId="{8C2E379D-1FA1-4F1B-9BE1-7C9209529C20}" destId="{4468BCD9-DF46-4EBF-A491-B4BBC678B8B5}" srcOrd="1" destOrd="0" presId="urn:microsoft.com/office/officeart/2005/8/layout/vProcess5"/>
    <dgm:cxn modelId="{E62512DC-A706-4FFA-A8CF-320F423A1361}" type="presOf" srcId="{8C2E379D-1FA1-4F1B-9BE1-7C9209529C20}" destId="{CE1D718E-EE4A-41ED-8C1E-798F4974DE57}" srcOrd="0" destOrd="0" presId="urn:microsoft.com/office/officeart/2005/8/layout/vProcess5"/>
    <dgm:cxn modelId="{CA3136D0-7AB3-497B-8C88-3AD40D1CB8BF}" type="presParOf" srcId="{9C6E330D-AA0B-4972-AD64-4E101C65D573}" destId="{3F34936E-BD4A-4EB8-BE69-B7F81852CBED}" srcOrd="0" destOrd="0" presId="urn:microsoft.com/office/officeart/2005/8/layout/vProcess5"/>
    <dgm:cxn modelId="{9BD2F6F5-DB37-4736-A502-9D71185F4FBB}" type="presParOf" srcId="{9C6E330D-AA0B-4972-AD64-4E101C65D573}" destId="{86F5E1B2-5437-4A06-9044-36D03DC4686C}" srcOrd="1" destOrd="0" presId="urn:microsoft.com/office/officeart/2005/8/layout/vProcess5"/>
    <dgm:cxn modelId="{8076D012-A62F-4DFC-8659-7639FBD4F2B7}" type="presParOf" srcId="{9C6E330D-AA0B-4972-AD64-4E101C65D573}" destId="{CE1D718E-EE4A-41ED-8C1E-798F4974DE57}" srcOrd="2" destOrd="0" presId="urn:microsoft.com/office/officeart/2005/8/layout/vProcess5"/>
    <dgm:cxn modelId="{EFEBD2AD-CD5B-42FD-8AF3-F096A83B7A10}" type="presParOf" srcId="{9C6E330D-AA0B-4972-AD64-4E101C65D573}" destId="{188B89EE-1E08-4FEF-8A66-B5CAD42EDF0F}" srcOrd="3" destOrd="0" presId="urn:microsoft.com/office/officeart/2005/8/layout/vProcess5"/>
    <dgm:cxn modelId="{FABACAE0-04D3-41B2-A55B-61830223F78D}" type="presParOf" srcId="{9C6E330D-AA0B-4972-AD64-4E101C65D573}" destId="{B7C79951-3386-4F29-BB05-22851E5C41DF}" srcOrd="4" destOrd="0" presId="urn:microsoft.com/office/officeart/2005/8/layout/vProcess5"/>
    <dgm:cxn modelId="{6A545298-2DFE-4E8A-88C9-143B0137CB31}" type="presParOf" srcId="{9C6E330D-AA0B-4972-AD64-4E101C65D573}" destId="{1F2B8240-06FE-4847-85ED-EADA81874CE6}" srcOrd="5" destOrd="0" presId="urn:microsoft.com/office/officeart/2005/8/layout/vProcess5"/>
    <dgm:cxn modelId="{CB389419-7FB8-491A-92B7-B20F52FCC937}" type="presParOf" srcId="{9C6E330D-AA0B-4972-AD64-4E101C65D573}" destId="{841DFCC3-950B-44B3-8890-FA94ECC27640}" srcOrd="6" destOrd="0" presId="urn:microsoft.com/office/officeart/2005/8/layout/vProcess5"/>
    <dgm:cxn modelId="{EDBC374B-E3A4-46F4-A511-2DDCD8422D0E}" type="presParOf" srcId="{9C6E330D-AA0B-4972-AD64-4E101C65D573}" destId="{4468BCD9-DF46-4EBF-A491-B4BBC678B8B5}" srcOrd="7" destOrd="0" presId="urn:microsoft.com/office/officeart/2005/8/layout/vProcess5"/>
    <dgm:cxn modelId="{20CBF37B-8D4C-4A07-9142-F9992B1196CB}" type="presParOf" srcId="{9C6E330D-AA0B-4972-AD64-4E101C65D573}" destId="{0C5FEF40-570F-489E-9E29-73FDCC27BDD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3E0383-9870-4987-AB16-2E95AFA9CC54}"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DB6A6D0D-6904-4AB1-B7ED-7C8E310953B0}">
      <dgm:prSet/>
      <dgm:spPr/>
      <dgm:t>
        <a:bodyPr/>
        <a:lstStyle/>
        <a:p>
          <a:pPr>
            <a:defRPr cap="all"/>
          </a:pPr>
          <a:r>
            <a:rPr lang="en-US"/>
            <a:t>Most powerful AI model in Deep Reinforcement Learning</a:t>
          </a:r>
        </a:p>
      </dgm:t>
    </dgm:pt>
    <dgm:pt modelId="{028BB643-379A-4E2D-8FB4-7FF3FB0F99E0}" type="parTrans" cxnId="{09634D25-12F7-4607-AD11-63E998368882}">
      <dgm:prSet/>
      <dgm:spPr/>
      <dgm:t>
        <a:bodyPr/>
        <a:lstStyle/>
        <a:p>
          <a:endParaRPr lang="en-US"/>
        </a:p>
      </dgm:t>
    </dgm:pt>
    <dgm:pt modelId="{FF2CB1E1-E17C-401C-8FEC-2F9B1DEC40A8}" type="sibTrans" cxnId="{09634D25-12F7-4607-AD11-63E998368882}">
      <dgm:prSet/>
      <dgm:spPr/>
      <dgm:t>
        <a:bodyPr/>
        <a:lstStyle/>
        <a:p>
          <a:endParaRPr lang="en-US"/>
        </a:p>
      </dgm:t>
    </dgm:pt>
    <dgm:pt modelId="{91428F4F-E589-4711-8B1A-23754408E99F}">
      <dgm:prSet/>
      <dgm:spPr/>
      <dgm:t>
        <a:bodyPr/>
        <a:lstStyle/>
        <a:p>
          <a:pPr>
            <a:defRPr cap="all"/>
          </a:pPr>
          <a:r>
            <a:rPr lang="en-US"/>
            <a:t>Offers large room for improvement</a:t>
          </a:r>
        </a:p>
      </dgm:t>
    </dgm:pt>
    <dgm:pt modelId="{555D0423-BCC2-43AE-B94F-EF567B602EA8}" type="parTrans" cxnId="{E4F99CE0-C07F-465E-894E-A420C4D60004}">
      <dgm:prSet/>
      <dgm:spPr/>
      <dgm:t>
        <a:bodyPr/>
        <a:lstStyle/>
        <a:p>
          <a:endParaRPr lang="en-US"/>
        </a:p>
      </dgm:t>
    </dgm:pt>
    <dgm:pt modelId="{D44DC230-1563-462E-8139-1509B812B425}" type="sibTrans" cxnId="{E4F99CE0-C07F-465E-894E-A420C4D60004}">
      <dgm:prSet/>
      <dgm:spPr/>
      <dgm:t>
        <a:bodyPr/>
        <a:lstStyle/>
        <a:p>
          <a:endParaRPr lang="en-US"/>
        </a:p>
      </dgm:t>
    </dgm:pt>
    <dgm:pt modelId="{87015AEA-931A-408C-9120-11FC4B2E4FD7}" type="pres">
      <dgm:prSet presAssocID="{D13E0383-9870-4987-AB16-2E95AFA9CC54}" presName="root" presStyleCnt="0">
        <dgm:presLayoutVars>
          <dgm:dir/>
          <dgm:resizeHandles val="exact"/>
        </dgm:presLayoutVars>
      </dgm:prSet>
      <dgm:spPr/>
    </dgm:pt>
    <dgm:pt modelId="{F2889B3A-B5CE-46D0-96AC-0651F73E18AD}" type="pres">
      <dgm:prSet presAssocID="{DB6A6D0D-6904-4AB1-B7ED-7C8E310953B0}" presName="compNode" presStyleCnt="0"/>
      <dgm:spPr/>
    </dgm:pt>
    <dgm:pt modelId="{BB78A58E-C67B-40BE-9AA0-B506B67E6A66}" type="pres">
      <dgm:prSet presAssocID="{DB6A6D0D-6904-4AB1-B7ED-7C8E310953B0}" presName="iconBgRect" presStyleLbl="bgShp" presStyleIdx="0" presStyleCnt="2"/>
      <dgm:spPr/>
    </dgm:pt>
    <dgm:pt modelId="{2B5C7A5D-2F95-4D47-A7D7-1DCD4B227F14}" type="pres">
      <dgm:prSet presAssocID="{DB6A6D0D-6904-4AB1-B7ED-7C8E310953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DCA81340-63C2-4E18-8821-4CE959F5EB05}" type="pres">
      <dgm:prSet presAssocID="{DB6A6D0D-6904-4AB1-B7ED-7C8E310953B0}" presName="spaceRect" presStyleCnt="0"/>
      <dgm:spPr/>
    </dgm:pt>
    <dgm:pt modelId="{F83B4304-B936-4DB7-A91D-2DF7AEFB929D}" type="pres">
      <dgm:prSet presAssocID="{DB6A6D0D-6904-4AB1-B7ED-7C8E310953B0}" presName="textRect" presStyleLbl="revTx" presStyleIdx="0" presStyleCnt="2">
        <dgm:presLayoutVars>
          <dgm:chMax val="1"/>
          <dgm:chPref val="1"/>
        </dgm:presLayoutVars>
      </dgm:prSet>
      <dgm:spPr/>
    </dgm:pt>
    <dgm:pt modelId="{61C1CD66-05D0-4CFD-A0A7-3A4F026CBA4E}" type="pres">
      <dgm:prSet presAssocID="{FF2CB1E1-E17C-401C-8FEC-2F9B1DEC40A8}" presName="sibTrans" presStyleCnt="0"/>
      <dgm:spPr/>
    </dgm:pt>
    <dgm:pt modelId="{FBE4ADD9-4AA4-4EA8-8101-466F64841DF8}" type="pres">
      <dgm:prSet presAssocID="{91428F4F-E589-4711-8B1A-23754408E99F}" presName="compNode" presStyleCnt="0"/>
      <dgm:spPr/>
    </dgm:pt>
    <dgm:pt modelId="{9D265B27-F54C-41D3-AB34-492AC1084D8A}" type="pres">
      <dgm:prSet presAssocID="{91428F4F-E589-4711-8B1A-23754408E99F}" presName="iconBgRect" presStyleLbl="bgShp" presStyleIdx="1" presStyleCnt="2"/>
      <dgm:spPr/>
    </dgm:pt>
    <dgm:pt modelId="{BD9E2A3F-DCCE-48CF-B82B-81AF81EC7F75}" type="pres">
      <dgm:prSet presAssocID="{91428F4F-E589-4711-8B1A-23754408E9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2ABCB3C9-C83A-4B56-8F36-262EAA46D63F}" type="pres">
      <dgm:prSet presAssocID="{91428F4F-E589-4711-8B1A-23754408E99F}" presName="spaceRect" presStyleCnt="0"/>
      <dgm:spPr/>
    </dgm:pt>
    <dgm:pt modelId="{14B92F63-2BF2-4C70-83B2-4B0BDDB8C887}" type="pres">
      <dgm:prSet presAssocID="{91428F4F-E589-4711-8B1A-23754408E99F}" presName="textRect" presStyleLbl="revTx" presStyleIdx="1" presStyleCnt="2">
        <dgm:presLayoutVars>
          <dgm:chMax val="1"/>
          <dgm:chPref val="1"/>
        </dgm:presLayoutVars>
      </dgm:prSet>
      <dgm:spPr/>
    </dgm:pt>
  </dgm:ptLst>
  <dgm:cxnLst>
    <dgm:cxn modelId="{09634D25-12F7-4607-AD11-63E998368882}" srcId="{D13E0383-9870-4987-AB16-2E95AFA9CC54}" destId="{DB6A6D0D-6904-4AB1-B7ED-7C8E310953B0}" srcOrd="0" destOrd="0" parTransId="{028BB643-379A-4E2D-8FB4-7FF3FB0F99E0}" sibTransId="{FF2CB1E1-E17C-401C-8FEC-2F9B1DEC40A8}"/>
    <dgm:cxn modelId="{62AC5A8D-C3FA-430B-A94E-6DD659BA1AB9}" type="presOf" srcId="{91428F4F-E589-4711-8B1A-23754408E99F}" destId="{14B92F63-2BF2-4C70-83B2-4B0BDDB8C887}" srcOrd="0" destOrd="0" presId="urn:microsoft.com/office/officeart/2018/5/layout/IconCircleLabelList"/>
    <dgm:cxn modelId="{97B9EBAF-8D86-41E3-B8CB-8EBA2160A85D}" type="presOf" srcId="{D13E0383-9870-4987-AB16-2E95AFA9CC54}" destId="{87015AEA-931A-408C-9120-11FC4B2E4FD7}" srcOrd="0" destOrd="0" presId="urn:microsoft.com/office/officeart/2018/5/layout/IconCircleLabelList"/>
    <dgm:cxn modelId="{E2EF5BBD-7A49-4984-86E9-F529FF7927E1}" type="presOf" srcId="{DB6A6D0D-6904-4AB1-B7ED-7C8E310953B0}" destId="{F83B4304-B936-4DB7-A91D-2DF7AEFB929D}" srcOrd="0" destOrd="0" presId="urn:microsoft.com/office/officeart/2018/5/layout/IconCircleLabelList"/>
    <dgm:cxn modelId="{E4F99CE0-C07F-465E-894E-A420C4D60004}" srcId="{D13E0383-9870-4987-AB16-2E95AFA9CC54}" destId="{91428F4F-E589-4711-8B1A-23754408E99F}" srcOrd="1" destOrd="0" parTransId="{555D0423-BCC2-43AE-B94F-EF567B602EA8}" sibTransId="{D44DC230-1563-462E-8139-1509B812B425}"/>
    <dgm:cxn modelId="{6991542F-ED0A-4908-8806-6C7AE0D5941E}" type="presParOf" srcId="{87015AEA-931A-408C-9120-11FC4B2E4FD7}" destId="{F2889B3A-B5CE-46D0-96AC-0651F73E18AD}" srcOrd="0" destOrd="0" presId="urn:microsoft.com/office/officeart/2018/5/layout/IconCircleLabelList"/>
    <dgm:cxn modelId="{68940254-30F4-4A08-9CFD-0B1C2CFB03BC}" type="presParOf" srcId="{F2889B3A-B5CE-46D0-96AC-0651F73E18AD}" destId="{BB78A58E-C67B-40BE-9AA0-B506B67E6A66}" srcOrd="0" destOrd="0" presId="urn:microsoft.com/office/officeart/2018/5/layout/IconCircleLabelList"/>
    <dgm:cxn modelId="{F36932F1-81FA-4A0D-9921-3A83CF350131}" type="presParOf" srcId="{F2889B3A-B5CE-46D0-96AC-0651F73E18AD}" destId="{2B5C7A5D-2F95-4D47-A7D7-1DCD4B227F14}" srcOrd="1" destOrd="0" presId="urn:microsoft.com/office/officeart/2018/5/layout/IconCircleLabelList"/>
    <dgm:cxn modelId="{EBD8083A-F25D-48D0-9833-042CB496CD3F}" type="presParOf" srcId="{F2889B3A-B5CE-46D0-96AC-0651F73E18AD}" destId="{DCA81340-63C2-4E18-8821-4CE959F5EB05}" srcOrd="2" destOrd="0" presId="urn:microsoft.com/office/officeart/2018/5/layout/IconCircleLabelList"/>
    <dgm:cxn modelId="{86D2AA80-84E4-4C53-BB4C-D3697A7D185B}" type="presParOf" srcId="{F2889B3A-B5CE-46D0-96AC-0651F73E18AD}" destId="{F83B4304-B936-4DB7-A91D-2DF7AEFB929D}" srcOrd="3" destOrd="0" presId="urn:microsoft.com/office/officeart/2018/5/layout/IconCircleLabelList"/>
    <dgm:cxn modelId="{80DE08F7-0FC0-4D73-912A-EC368810D03B}" type="presParOf" srcId="{87015AEA-931A-408C-9120-11FC4B2E4FD7}" destId="{61C1CD66-05D0-4CFD-A0A7-3A4F026CBA4E}" srcOrd="1" destOrd="0" presId="urn:microsoft.com/office/officeart/2018/5/layout/IconCircleLabelList"/>
    <dgm:cxn modelId="{8417640F-3746-4FD3-A6C6-88B3C4582CC5}" type="presParOf" srcId="{87015AEA-931A-408C-9120-11FC4B2E4FD7}" destId="{FBE4ADD9-4AA4-4EA8-8101-466F64841DF8}" srcOrd="2" destOrd="0" presId="urn:microsoft.com/office/officeart/2018/5/layout/IconCircleLabelList"/>
    <dgm:cxn modelId="{27CC0BCB-A62C-4299-B847-3978FCA25C7D}" type="presParOf" srcId="{FBE4ADD9-4AA4-4EA8-8101-466F64841DF8}" destId="{9D265B27-F54C-41D3-AB34-492AC1084D8A}" srcOrd="0" destOrd="0" presId="urn:microsoft.com/office/officeart/2018/5/layout/IconCircleLabelList"/>
    <dgm:cxn modelId="{7D971058-8D0A-4B25-8ACA-A34B2AC593B1}" type="presParOf" srcId="{FBE4ADD9-4AA4-4EA8-8101-466F64841DF8}" destId="{BD9E2A3F-DCCE-48CF-B82B-81AF81EC7F75}" srcOrd="1" destOrd="0" presId="urn:microsoft.com/office/officeart/2018/5/layout/IconCircleLabelList"/>
    <dgm:cxn modelId="{DBDC95BB-62C6-4F47-AE2B-1F3D77656671}" type="presParOf" srcId="{FBE4ADD9-4AA4-4EA8-8101-466F64841DF8}" destId="{2ABCB3C9-C83A-4B56-8F36-262EAA46D63F}" srcOrd="2" destOrd="0" presId="urn:microsoft.com/office/officeart/2018/5/layout/IconCircleLabelList"/>
    <dgm:cxn modelId="{127E2075-9AFA-47C0-BCDA-E294F049A890}" type="presParOf" srcId="{FBE4ADD9-4AA4-4EA8-8101-466F64841DF8}" destId="{14B92F63-2BF2-4C70-83B2-4B0BDDB8C88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634EC7-BBF9-4A68-B514-36C258D5993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2905C39-3EF1-4F9F-89B5-F2B2FB90D593}">
      <dgm:prSet/>
      <dgm:spPr/>
      <dgm:t>
        <a:bodyPr/>
        <a:lstStyle/>
        <a:p>
          <a:r>
            <a:rPr lang="en-US"/>
            <a:t>Complex to understand</a:t>
          </a:r>
        </a:p>
      </dgm:t>
    </dgm:pt>
    <dgm:pt modelId="{5D47FE8A-200A-4F7F-A0E7-E1B8D01114F7}" type="parTrans" cxnId="{8725C817-4267-4EDF-88C8-4A2EA53838AC}">
      <dgm:prSet/>
      <dgm:spPr/>
      <dgm:t>
        <a:bodyPr/>
        <a:lstStyle/>
        <a:p>
          <a:endParaRPr lang="en-US"/>
        </a:p>
      </dgm:t>
    </dgm:pt>
    <dgm:pt modelId="{6E29FB93-1DC6-4C08-824A-8608565D501F}" type="sibTrans" cxnId="{8725C817-4267-4EDF-88C8-4A2EA53838AC}">
      <dgm:prSet/>
      <dgm:spPr/>
      <dgm:t>
        <a:bodyPr/>
        <a:lstStyle/>
        <a:p>
          <a:endParaRPr lang="en-US"/>
        </a:p>
      </dgm:t>
    </dgm:pt>
    <dgm:pt modelId="{7C77F56D-304B-4986-907F-B0B6E170C887}">
      <dgm:prSet/>
      <dgm:spPr/>
      <dgm:t>
        <a:bodyPr/>
        <a:lstStyle/>
        <a:p>
          <a:r>
            <a:rPr lang="en-US"/>
            <a:t>Very hard to implement</a:t>
          </a:r>
        </a:p>
      </dgm:t>
    </dgm:pt>
    <dgm:pt modelId="{192F491D-EEDF-4ECA-968F-3900723EE441}" type="parTrans" cxnId="{62AA1749-768A-41E1-9162-C30CCD9C1DE6}">
      <dgm:prSet/>
      <dgm:spPr/>
      <dgm:t>
        <a:bodyPr/>
        <a:lstStyle/>
        <a:p>
          <a:endParaRPr lang="en-US"/>
        </a:p>
      </dgm:t>
    </dgm:pt>
    <dgm:pt modelId="{58587A94-ADB8-441F-8F16-864A8A8B27B8}" type="sibTrans" cxnId="{62AA1749-768A-41E1-9162-C30CCD9C1DE6}">
      <dgm:prSet/>
      <dgm:spPr/>
      <dgm:t>
        <a:bodyPr/>
        <a:lstStyle/>
        <a:p>
          <a:endParaRPr lang="en-US"/>
        </a:p>
      </dgm:t>
    </dgm:pt>
    <dgm:pt modelId="{EA925071-FC88-4196-B29A-4716B3F68766}">
      <dgm:prSet/>
      <dgm:spPr/>
      <dgm:t>
        <a:bodyPr/>
        <a:lstStyle/>
        <a:p>
          <a:r>
            <a:rPr lang="en-US"/>
            <a:t>Highly Compute Intensive to Train</a:t>
          </a:r>
        </a:p>
      </dgm:t>
    </dgm:pt>
    <dgm:pt modelId="{36120997-A089-44CE-A02C-2E898660FBA5}" type="parTrans" cxnId="{49F02B5D-7438-420F-9AA0-3D26873BD0D9}">
      <dgm:prSet/>
      <dgm:spPr/>
      <dgm:t>
        <a:bodyPr/>
        <a:lstStyle/>
        <a:p>
          <a:endParaRPr lang="en-US"/>
        </a:p>
      </dgm:t>
    </dgm:pt>
    <dgm:pt modelId="{B0992225-1432-4536-A861-01AC77F61DA7}" type="sibTrans" cxnId="{49F02B5D-7438-420F-9AA0-3D26873BD0D9}">
      <dgm:prSet/>
      <dgm:spPr/>
      <dgm:t>
        <a:bodyPr/>
        <a:lstStyle/>
        <a:p>
          <a:endParaRPr lang="en-US"/>
        </a:p>
      </dgm:t>
    </dgm:pt>
    <dgm:pt modelId="{0DE51C77-AE29-4FA1-BB4B-08C868E88768}" type="pres">
      <dgm:prSet presAssocID="{15634EC7-BBF9-4A68-B514-36C258D59937}" presName="root" presStyleCnt="0">
        <dgm:presLayoutVars>
          <dgm:dir/>
          <dgm:resizeHandles val="exact"/>
        </dgm:presLayoutVars>
      </dgm:prSet>
      <dgm:spPr/>
    </dgm:pt>
    <dgm:pt modelId="{96D19FF4-22E0-422A-BF86-C9F4419218F1}" type="pres">
      <dgm:prSet presAssocID="{12905C39-3EF1-4F9F-89B5-F2B2FB90D593}" presName="compNode" presStyleCnt="0"/>
      <dgm:spPr/>
    </dgm:pt>
    <dgm:pt modelId="{A4B4D54C-59C9-4D2C-9801-155A87E8675E}" type="pres">
      <dgm:prSet presAssocID="{12905C39-3EF1-4F9F-89B5-F2B2FB90D59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in head"/>
        </a:ext>
      </dgm:extLst>
    </dgm:pt>
    <dgm:pt modelId="{7C8B0EC3-584E-472B-8C22-22859308C5E3}" type="pres">
      <dgm:prSet presAssocID="{12905C39-3EF1-4F9F-89B5-F2B2FB90D593}" presName="spaceRect" presStyleCnt="0"/>
      <dgm:spPr/>
    </dgm:pt>
    <dgm:pt modelId="{5FF20D71-EF31-47DB-8A60-D4B0AE4F47D1}" type="pres">
      <dgm:prSet presAssocID="{12905C39-3EF1-4F9F-89B5-F2B2FB90D593}" presName="textRect" presStyleLbl="revTx" presStyleIdx="0" presStyleCnt="3">
        <dgm:presLayoutVars>
          <dgm:chMax val="1"/>
          <dgm:chPref val="1"/>
        </dgm:presLayoutVars>
      </dgm:prSet>
      <dgm:spPr/>
    </dgm:pt>
    <dgm:pt modelId="{169E19AE-D6D0-416D-A6E2-2B24004BC7E7}" type="pres">
      <dgm:prSet presAssocID="{6E29FB93-1DC6-4C08-824A-8608565D501F}" presName="sibTrans" presStyleCnt="0"/>
      <dgm:spPr/>
    </dgm:pt>
    <dgm:pt modelId="{C5B2D625-F7AC-4E9D-9500-DBD45213C30C}" type="pres">
      <dgm:prSet presAssocID="{7C77F56D-304B-4986-907F-B0B6E170C887}" presName="compNode" presStyleCnt="0"/>
      <dgm:spPr/>
    </dgm:pt>
    <dgm:pt modelId="{B1178DAD-3410-4EA8-994A-DE24F5FAFE41}" type="pres">
      <dgm:prSet presAssocID="{7C77F56D-304B-4986-907F-B0B6E170C88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struction Worker"/>
        </a:ext>
      </dgm:extLst>
    </dgm:pt>
    <dgm:pt modelId="{4D75DB01-5D36-470E-B421-28480A205AB1}" type="pres">
      <dgm:prSet presAssocID="{7C77F56D-304B-4986-907F-B0B6E170C887}" presName="spaceRect" presStyleCnt="0"/>
      <dgm:spPr/>
    </dgm:pt>
    <dgm:pt modelId="{8F15ECE9-241A-4385-9F2C-D243B89AED6E}" type="pres">
      <dgm:prSet presAssocID="{7C77F56D-304B-4986-907F-B0B6E170C887}" presName="textRect" presStyleLbl="revTx" presStyleIdx="1" presStyleCnt="3">
        <dgm:presLayoutVars>
          <dgm:chMax val="1"/>
          <dgm:chPref val="1"/>
        </dgm:presLayoutVars>
      </dgm:prSet>
      <dgm:spPr/>
    </dgm:pt>
    <dgm:pt modelId="{BBE27A32-FB47-426F-ABEA-3DBF43386D71}" type="pres">
      <dgm:prSet presAssocID="{58587A94-ADB8-441F-8F16-864A8A8B27B8}" presName="sibTrans" presStyleCnt="0"/>
      <dgm:spPr/>
    </dgm:pt>
    <dgm:pt modelId="{07AA6BC1-5959-4915-BF6B-5CFE816F7672}" type="pres">
      <dgm:prSet presAssocID="{EA925071-FC88-4196-B29A-4716B3F68766}" presName="compNode" presStyleCnt="0"/>
      <dgm:spPr/>
    </dgm:pt>
    <dgm:pt modelId="{48D85E40-72AC-44D3-A512-56802266FE8C}" type="pres">
      <dgm:prSet presAssocID="{EA925071-FC88-4196-B29A-4716B3F6876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209DD3F1-6187-4820-AF77-E4C425F7E7D6}" type="pres">
      <dgm:prSet presAssocID="{EA925071-FC88-4196-B29A-4716B3F68766}" presName="spaceRect" presStyleCnt="0"/>
      <dgm:spPr/>
    </dgm:pt>
    <dgm:pt modelId="{A854AA35-9A63-4080-873A-A3C80C9F29F8}" type="pres">
      <dgm:prSet presAssocID="{EA925071-FC88-4196-B29A-4716B3F68766}" presName="textRect" presStyleLbl="revTx" presStyleIdx="2" presStyleCnt="3">
        <dgm:presLayoutVars>
          <dgm:chMax val="1"/>
          <dgm:chPref val="1"/>
        </dgm:presLayoutVars>
      </dgm:prSet>
      <dgm:spPr/>
    </dgm:pt>
  </dgm:ptLst>
  <dgm:cxnLst>
    <dgm:cxn modelId="{12305216-0C6C-48EF-A7EB-34A5338CB510}" type="presOf" srcId="{15634EC7-BBF9-4A68-B514-36C258D59937}" destId="{0DE51C77-AE29-4FA1-BB4B-08C868E88768}" srcOrd="0" destOrd="0" presId="urn:microsoft.com/office/officeart/2018/2/layout/IconLabelList"/>
    <dgm:cxn modelId="{8725C817-4267-4EDF-88C8-4A2EA53838AC}" srcId="{15634EC7-BBF9-4A68-B514-36C258D59937}" destId="{12905C39-3EF1-4F9F-89B5-F2B2FB90D593}" srcOrd="0" destOrd="0" parTransId="{5D47FE8A-200A-4F7F-A0E7-E1B8D01114F7}" sibTransId="{6E29FB93-1DC6-4C08-824A-8608565D501F}"/>
    <dgm:cxn modelId="{49F02B5D-7438-420F-9AA0-3D26873BD0D9}" srcId="{15634EC7-BBF9-4A68-B514-36C258D59937}" destId="{EA925071-FC88-4196-B29A-4716B3F68766}" srcOrd="2" destOrd="0" parTransId="{36120997-A089-44CE-A02C-2E898660FBA5}" sibTransId="{B0992225-1432-4536-A861-01AC77F61DA7}"/>
    <dgm:cxn modelId="{62AA1749-768A-41E1-9162-C30CCD9C1DE6}" srcId="{15634EC7-BBF9-4A68-B514-36C258D59937}" destId="{7C77F56D-304B-4986-907F-B0B6E170C887}" srcOrd="1" destOrd="0" parTransId="{192F491D-EEDF-4ECA-968F-3900723EE441}" sibTransId="{58587A94-ADB8-441F-8F16-864A8A8B27B8}"/>
    <dgm:cxn modelId="{60AEA76B-D8BC-4F1E-9EF5-7A10E6190A92}" type="presOf" srcId="{12905C39-3EF1-4F9F-89B5-F2B2FB90D593}" destId="{5FF20D71-EF31-47DB-8A60-D4B0AE4F47D1}" srcOrd="0" destOrd="0" presId="urn:microsoft.com/office/officeart/2018/2/layout/IconLabelList"/>
    <dgm:cxn modelId="{D038E659-372F-4955-B1DB-1F964382BC7A}" type="presOf" srcId="{7C77F56D-304B-4986-907F-B0B6E170C887}" destId="{8F15ECE9-241A-4385-9F2C-D243B89AED6E}" srcOrd="0" destOrd="0" presId="urn:microsoft.com/office/officeart/2018/2/layout/IconLabelList"/>
    <dgm:cxn modelId="{047BC6F1-28BA-48DA-BF54-82DBC3F65A7D}" type="presOf" srcId="{EA925071-FC88-4196-B29A-4716B3F68766}" destId="{A854AA35-9A63-4080-873A-A3C80C9F29F8}" srcOrd="0" destOrd="0" presId="urn:microsoft.com/office/officeart/2018/2/layout/IconLabelList"/>
    <dgm:cxn modelId="{22122448-1075-4DEA-B667-D873223E89DB}" type="presParOf" srcId="{0DE51C77-AE29-4FA1-BB4B-08C868E88768}" destId="{96D19FF4-22E0-422A-BF86-C9F4419218F1}" srcOrd="0" destOrd="0" presId="urn:microsoft.com/office/officeart/2018/2/layout/IconLabelList"/>
    <dgm:cxn modelId="{0E4E96D9-44C4-4A8F-8317-58161DA02D71}" type="presParOf" srcId="{96D19FF4-22E0-422A-BF86-C9F4419218F1}" destId="{A4B4D54C-59C9-4D2C-9801-155A87E8675E}" srcOrd="0" destOrd="0" presId="urn:microsoft.com/office/officeart/2018/2/layout/IconLabelList"/>
    <dgm:cxn modelId="{10909983-31E9-4CE4-8C00-101F336D4959}" type="presParOf" srcId="{96D19FF4-22E0-422A-BF86-C9F4419218F1}" destId="{7C8B0EC3-584E-472B-8C22-22859308C5E3}" srcOrd="1" destOrd="0" presId="urn:microsoft.com/office/officeart/2018/2/layout/IconLabelList"/>
    <dgm:cxn modelId="{3380B5CF-D2C4-4D7A-BD10-CCE25EA4D5A3}" type="presParOf" srcId="{96D19FF4-22E0-422A-BF86-C9F4419218F1}" destId="{5FF20D71-EF31-47DB-8A60-D4B0AE4F47D1}" srcOrd="2" destOrd="0" presId="urn:microsoft.com/office/officeart/2018/2/layout/IconLabelList"/>
    <dgm:cxn modelId="{378B0168-6967-4CFB-AE46-4A3365414D0B}" type="presParOf" srcId="{0DE51C77-AE29-4FA1-BB4B-08C868E88768}" destId="{169E19AE-D6D0-416D-A6E2-2B24004BC7E7}" srcOrd="1" destOrd="0" presId="urn:microsoft.com/office/officeart/2018/2/layout/IconLabelList"/>
    <dgm:cxn modelId="{F278B065-6873-4D92-BB8C-58D21FBA364E}" type="presParOf" srcId="{0DE51C77-AE29-4FA1-BB4B-08C868E88768}" destId="{C5B2D625-F7AC-4E9D-9500-DBD45213C30C}" srcOrd="2" destOrd="0" presId="urn:microsoft.com/office/officeart/2018/2/layout/IconLabelList"/>
    <dgm:cxn modelId="{07203282-9C7D-4180-AD8C-642712C317CB}" type="presParOf" srcId="{C5B2D625-F7AC-4E9D-9500-DBD45213C30C}" destId="{B1178DAD-3410-4EA8-994A-DE24F5FAFE41}" srcOrd="0" destOrd="0" presId="urn:microsoft.com/office/officeart/2018/2/layout/IconLabelList"/>
    <dgm:cxn modelId="{CE59B622-8818-4D93-BDF5-28050880FF45}" type="presParOf" srcId="{C5B2D625-F7AC-4E9D-9500-DBD45213C30C}" destId="{4D75DB01-5D36-470E-B421-28480A205AB1}" srcOrd="1" destOrd="0" presId="urn:microsoft.com/office/officeart/2018/2/layout/IconLabelList"/>
    <dgm:cxn modelId="{26AF5E1D-24DA-4CD0-B48E-8B7DE0695C5B}" type="presParOf" srcId="{C5B2D625-F7AC-4E9D-9500-DBD45213C30C}" destId="{8F15ECE9-241A-4385-9F2C-D243B89AED6E}" srcOrd="2" destOrd="0" presId="urn:microsoft.com/office/officeart/2018/2/layout/IconLabelList"/>
    <dgm:cxn modelId="{85D68987-9EBF-4DF7-B0C6-E0E4FB2E7672}" type="presParOf" srcId="{0DE51C77-AE29-4FA1-BB4B-08C868E88768}" destId="{BBE27A32-FB47-426F-ABEA-3DBF43386D71}" srcOrd="3" destOrd="0" presId="urn:microsoft.com/office/officeart/2018/2/layout/IconLabelList"/>
    <dgm:cxn modelId="{B8E0F645-68A3-4B42-9093-730F5D3B89EA}" type="presParOf" srcId="{0DE51C77-AE29-4FA1-BB4B-08C868E88768}" destId="{07AA6BC1-5959-4915-BF6B-5CFE816F7672}" srcOrd="4" destOrd="0" presId="urn:microsoft.com/office/officeart/2018/2/layout/IconLabelList"/>
    <dgm:cxn modelId="{73DF256D-1B96-4377-B7F6-E5CF192D1559}" type="presParOf" srcId="{07AA6BC1-5959-4915-BF6B-5CFE816F7672}" destId="{48D85E40-72AC-44D3-A512-56802266FE8C}" srcOrd="0" destOrd="0" presId="urn:microsoft.com/office/officeart/2018/2/layout/IconLabelList"/>
    <dgm:cxn modelId="{1A9D28AE-E4DF-4AFE-AB99-CF849DA071B6}" type="presParOf" srcId="{07AA6BC1-5959-4915-BF6B-5CFE816F7672}" destId="{209DD3F1-6187-4820-AF77-E4C425F7E7D6}" srcOrd="1" destOrd="0" presId="urn:microsoft.com/office/officeart/2018/2/layout/IconLabelList"/>
    <dgm:cxn modelId="{E3F07462-B3E4-454F-88E3-B177AA6C4666}" type="presParOf" srcId="{07AA6BC1-5959-4915-BF6B-5CFE816F7672}" destId="{A854AA35-9A63-4080-873A-A3C80C9F29F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C405FD-8148-4066-B577-C5C7101D5865}"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E26318B5-A98C-48A1-B8A2-4072C93A730D}">
      <dgm:prSet/>
      <dgm:spPr/>
      <dgm:t>
        <a:bodyPr/>
        <a:lstStyle/>
        <a:p>
          <a:r>
            <a:rPr lang="en-US" dirty="0" err="1"/>
            <a:t>conda</a:t>
          </a:r>
          <a:r>
            <a:rPr lang="en-US" dirty="0"/>
            <a:t> create -n </a:t>
          </a:r>
          <a:r>
            <a:rPr lang="en-US" dirty="0" err="1"/>
            <a:t>masterai</a:t>
          </a:r>
          <a:r>
            <a:rPr lang="en-US" dirty="0"/>
            <a:t> python=3.6</a:t>
          </a:r>
        </a:p>
      </dgm:t>
    </dgm:pt>
    <dgm:pt modelId="{BBBB9D0C-6E30-43C6-A6B5-7D2518FC7A16}" type="parTrans" cxnId="{ACBBB1D7-DA6E-41E8-97C6-595CF8E93C6A}">
      <dgm:prSet/>
      <dgm:spPr/>
      <dgm:t>
        <a:bodyPr/>
        <a:lstStyle/>
        <a:p>
          <a:endParaRPr lang="en-US"/>
        </a:p>
      </dgm:t>
    </dgm:pt>
    <dgm:pt modelId="{145299C3-F906-4121-8159-2C16D1052C68}" type="sibTrans" cxnId="{ACBBB1D7-DA6E-41E8-97C6-595CF8E93C6A}">
      <dgm:prSet/>
      <dgm:spPr/>
      <dgm:t>
        <a:bodyPr/>
        <a:lstStyle/>
        <a:p>
          <a:endParaRPr lang="en-US"/>
        </a:p>
      </dgm:t>
    </dgm:pt>
    <dgm:pt modelId="{A41440A5-5D0D-48E7-A48F-F2CF42EC0065}">
      <dgm:prSet/>
      <dgm:spPr/>
      <dgm:t>
        <a:bodyPr/>
        <a:lstStyle/>
        <a:p>
          <a:r>
            <a:rPr lang="en-US" dirty="0" err="1"/>
            <a:t>conda</a:t>
          </a:r>
          <a:r>
            <a:rPr lang="en-US" dirty="0"/>
            <a:t> activate </a:t>
          </a:r>
          <a:r>
            <a:rPr lang="en-US" dirty="0" err="1"/>
            <a:t>masterai</a:t>
          </a:r>
          <a:endParaRPr lang="en-US" dirty="0"/>
        </a:p>
      </dgm:t>
    </dgm:pt>
    <dgm:pt modelId="{621BB661-C409-4973-BFAB-F4A216138402}" type="parTrans" cxnId="{F9902164-3501-456D-B9B6-B4F9B7B10B4C}">
      <dgm:prSet/>
      <dgm:spPr/>
      <dgm:t>
        <a:bodyPr/>
        <a:lstStyle/>
        <a:p>
          <a:endParaRPr lang="en-US"/>
        </a:p>
      </dgm:t>
    </dgm:pt>
    <dgm:pt modelId="{125A70C5-2D3B-40AA-AB4A-FB9D1DE551F6}" type="sibTrans" cxnId="{F9902164-3501-456D-B9B6-B4F9B7B10B4C}">
      <dgm:prSet/>
      <dgm:spPr/>
      <dgm:t>
        <a:bodyPr/>
        <a:lstStyle/>
        <a:p>
          <a:endParaRPr lang="en-US"/>
        </a:p>
      </dgm:t>
    </dgm:pt>
    <dgm:pt modelId="{9BB4B5AD-7F40-4330-91A1-A94AA8AB042B}">
      <dgm:prSet/>
      <dgm:spPr/>
      <dgm:t>
        <a:bodyPr/>
        <a:lstStyle/>
        <a:p>
          <a:r>
            <a:rPr lang="en-US" dirty="0" err="1"/>
            <a:t>conda</a:t>
          </a:r>
          <a:r>
            <a:rPr lang="en-US" dirty="0"/>
            <a:t> install -c </a:t>
          </a:r>
          <a:r>
            <a:rPr lang="en-US" dirty="0" err="1"/>
            <a:t>conda</a:t>
          </a:r>
          <a:r>
            <a:rPr lang="en-US" dirty="0"/>
            <a:t>-forge </a:t>
          </a:r>
          <a:r>
            <a:rPr lang="en-US" dirty="0" err="1"/>
            <a:t>tensorflow</a:t>
          </a:r>
          <a:endParaRPr lang="en-US" dirty="0"/>
        </a:p>
      </dgm:t>
    </dgm:pt>
    <dgm:pt modelId="{F55E21ED-009D-469C-B7BA-1F10B0F29033}" type="parTrans" cxnId="{AB5227EE-2D24-4E29-A1A3-E96C0549C930}">
      <dgm:prSet/>
      <dgm:spPr/>
      <dgm:t>
        <a:bodyPr/>
        <a:lstStyle/>
        <a:p>
          <a:endParaRPr lang="en-US"/>
        </a:p>
      </dgm:t>
    </dgm:pt>
    <dgm:pt modelId="{01F90F0F-03C0-41A8-B2C8-83E5891BB7E3}" type="sibTrans" cxnId="{AB5227EE-2D24-4E29-A1A3-E96C0549C930}">
      <dgm:prSet/>
      <dgm:spPr/>
      <dgm:t>
        <a:bodyPr/>
        <a:lstStyle/>
        <a:p>
          <a:endParaRPr lang="en-US"/>
        </a:p>
      </dgm:t>
    </dgm:pt>
    <dgm:pt modelId="{E40102C1-F60B-4C1A-AD3D-5F4BE09E91CA}">
      <dgm:prSet/>
      <dgm:spPr/>
      <dgm:t>
        <a:bodyPr/>
        <a:lstStyle/>
        <a:p>
          <a:r>
            <a:rPr lang="en-US" dirty="0"/>
            <a:t>python -n pip install </a:t>
          </a:r>
          <a:r>
            <a:rPr lang="en-US" dirty="0" err="1"/>
            <a:t>cma</a:t>
          </a:r>
          <a:endParaRPr lang="en-US" dirty="0"/>
        </a:p>
      </dgm:t>
    </dgm:pt>
    <dgm:pt modelId="{139513DA-40C6-458F-8D84-264E427CDE6A}" type="parTrans" cxnId="{6AF9D232-A977-4ABC-9879-6F1BD38D4C9F}">
      <dgm:prSet/>
      <dgm:spPr/>
      <dgm:t>
        <a:bodyPr/>
        <a:lstStyle/>
        <a:p>
          <a:endParaRPr lang="en-US"/>
        </a:p>
      </dgm:t>
    </dgm:pt>
    <dgm:pt modelId="{76F13DB3-CF59-4081-B059-82F78FFEE1AD}" type="sibTrans" cxnId="{6AF9D232-A977-4ABC-9879-6F1BD38D4C9F}">
      <dgm:prSet/>
      <dgm:spPr/>
      <dgm:t>
        <a:bodyPr/>
        <a:lstStyle/>
        <a:p>
          <a:endParaRPr lang="en-US"/>
        </a:p>
      </dgm:t>
    </dgm:pt>
    <dgm:pt modelId="{E3788D5E-A8CC-4FDD-90DD-45C467547F5F}">
      <dgm:prSet/>
      <dgm:spPr/>
      <dgm:t>
        <a:bodyPr/>
        <a:lstStyle/>
        <a:p>
          <a:r>
            <a:rPr lang="en-US" dirty="0" err="1"/>
            <a:t>conda</a:t>
          </a:r>
          <a:r>
            <a:rPr lang="en-US" dirty="0"/>
            <a:t> install -c anaconda mpi4py</a:t>
          </a:r>
        </a:p>
      </dgm:t>
    </dgm:pt>
    <dgm:pt modelId="{BD3FAEB6-FBC0-4153-8584-975DEB4B0458}" type="parTrans" cxnId="{5DED5F7B-369B-4358-9932-D9D5D68ABE32}">
      <dgm:prSet/>
      <dgm:spPr/>
      <dgm:t>
        <a:bodyPr/>
        <a:lstStyle/>
        <a:p>
          <a:endParaRPr lang="en-US"/>
        </a:p>
      </dgm:t>
    </dgm:pt>
    <dgm:pt modelId="{E619F388-049E-41BB-B8AF-AB46B459C1D9}" type="sibTrans" cxnId="{5DED5F7B-369B-4358-9932-D9D5D68ABE32}">
      <dgm:prSet/>
      <dgm:spPr/>
      <dgm:t>
        <a:bodyPr/>
        <a:lstStyle/>
        <a:p>
          <a:endParaRPr lang="en-US"/>
        </a:p>
      </dgm:t>
    </dgm:pt>
    <dgm:pt modelId="{6DAFF0DB-90C1-41C4-BAAF-7D168DE0EE54}">
      <dgm:prSet/>
      <dgm:spPr/>
      <dgm:t>
        <a:bodyPr/>
        <a:lstStyle/>
        <a:p>
          <a:r>
            <a:rPr lang="en-US" dirty="0" err="1"/>
            <a:t>conda</a:t>
          </a:r>
          <a:r>
            <a:rPr lang="en-US" dirty="0"/>
            <a:t> install -c </a:t>
          </a:r>
          <a:r>
            <a:rPr lang="en-US" dirty="0" err="1"/>
            <a:t>kne</a:t>
          </a:r>
          <a:r>
            <a:rPr lang="en-US" dirty="0"/>
            <a:t> pybox2d		</a:t>
          </a:r>
        </a:p>
      </dgm:t>
    </dgm:pt>
    <dgm:pt modelId="{0B761F64-B254-4027-8B62-0BD401B2D541}" type="parTrans" cxnId="{09BF679F-F83D-4E91-BA99-78DA0AD82A58}">
      <dgm:prSet/>
      <dgm:spPr/>
      <dgm:t>
        <a:bodyPr/>
        <a:lstStyle/>
        <a:p>
          <a:endParaRPr lang="en-US"/>
        </a:p>
      </dgm:t>
    </dgm:pt>
    <dgm:pt modelId="{7ED11E53-F885-4FF3-9E20-4118B923E278}" type="sibTrans" cxnId="{09BF679F-F83D-4E91-BA99-78DA0AD82A58}">
      <dgm:prSet/>
      <dgm:spPr/>
      <dgm:t>
        <a:bodyPr/>
        <a:lstStyle/>
        <a:p>
          <a:endParaRPr lang="en-US"/>
        </a:p>
      </dgm:t>
    </dgm:pt>
    <dgm:pt modelId="{EAC1C636-B05D-46AF-ACF4-9D68D0DCEC1A}">
      <dgm:prSet/>
      <dgm:spPr/>
      <dgm:t>
        <a:bodyPr/>
        <a:lstStyle/>
        <a:p>
          <a:r>
            <a:rPr lang="en-US"/>
            <a:t>pip install pillow</a:t>
          </a:r>
        </a:p>
      </dgm:t>
    </dgm:pt>
    <dgm:pt modelId="{1A26B603-19EE-487F-8623-1EEA319E614D}" type="parTrans" cxnId="{61164C9A-EE18-401F-93E1-1A704F88549D}">
      <dgm:prSet/>
      <dgm:spPr/>
      <dgm:t>
        <a:bodyPr/>
        <a:lstStyle/>
        <a:p>
          <a:endParaRPr lang="en-US"/>
        </a:p>
      </dgm:t>
    </dgm:pt>
    <dgm:pt modelId="{0E4C2893-706D-43B1-8BD6-02F86762836E}" type="sibTrans" cxnId="{61164C9A-EE18-401F-93E1-1A704F88549D}">
      <dgm:prSet/>
      <dgm:spPr/>
      <dgm:t>
        <a:bodyPr/>
        <a:lstStyle/>
        <a:p>
          <a:endParaRPr lang="en-US"/>
        </a:p>
      </dgm:t>
    </dgm:pt>
    <dgm:pt modelId="{F635BAB1-00F5-4C0D-BE6E-A70887B97308}">
      <dgm:prSet/>
      <dgm:spPr/>
      <dgm:t>
        <a:bodyPr/>
        <a:lstStyle/>
        <a:p>
          <a:r>
            <a:rPr lang="en-US"/>
            <a:t>pip install gym==0.9.4</a:t>
          </a:r>
        </a:p>
      </dgm:t>
    </dgm:pt>
    <dgm:pt modelId="{7D467714-1252-4194-92A7-1AE29837E960}" type="parTrans" cxnId="{1048BC07-DCCB-44D3-A772-D885B1261B6E}">
      <dgm:prSet/>
      <dgm:spPr/>
      <dgm:t>
        <a:bodyPr/>
        <a:lstStyle/>
        <a:p>
          <a:endParaRPr lang="en-US"/>
        </a:p>
      </dgm:t>
    </dgm:pt>
    <dgm:pt modelId="{245135C1-EFB9-4D5D-96C9-4FF4DC61DBBB}" type="sibTrans" cxnId="{1048BC07-DCCB-44D3-A772-D885B1261B6E}">
      <dgm:prSet/>
      <dgm:spPr/>
      <dgm:t>
        <a:bodyPr/>
        <a:lstStyle/>
        <a:p>
          <a:endParaRPr lang="en-US"/>
        </a:p>
      </dgm:t>
    </dgm:pt>
    <dgm:pt modelId="{EF5CD521-B72F-45D5-9737-4184928E673D}" type="pres">
      <dgm:prSet presAssocID="{9FC405FD-8148-4066-B577-C5C7101D5865}" presName="linear" presStyleCnt="0">
        <dgm:presLayoutVars>
          <dgm:animLvl val="lvl"/>
          <dgm:resizeHandles val="exact"/>
        </dgm:presLayoutVars>
      </dgm:prSet>
      <dgm:spPr/>
    </dgm:pt>
    <dgm:pt modelId="{234C2AC5-5B7E-4821-9218-41A04FB97743}" type="pres">
      <dgm:prSet presAssocID="{E26318B5-A98C-48A1-B8A2-4072C93A730D}" presName="parentText" presStyleLbl="node1" presStyleIdx="0" presStyleCnt="8">
        <dgm:presLayoutVars>
          <dgm:chMax val="0"/>
          <dgm:bulletEnabled val="1"/>
        </dgm:presLayoutVars>
      </dgm:prSet>
      <dgm:spPr/>
    </dgm:pt>
    <dgm:pt modelId="{9F88599A-D440-4C0B-B7DF-298A2BEF55C4}" type="pres">
      <dgm:prSet presAssocID="{145299C3-F906-4121-8159-2C16D1052C68}" presName="spacer" presStyleCnt="0"/>
      <dgm:spPr/>
    </dgm:pt>
    <dgm:pt modelId="{18A71203-0B8B-4B8E-853B-ED1C9FB694FF}" type="pres">
      <dgm:prSet presAssocID="{A41440A5-5D0D-48E7-A48F-F2CF42EC0065}" presName="parentText" presStyleLbl="node1" presStyleIdx="1" presStyleCnt="8">
        <dgm:presLayoutVars>
          <dgm:chMax val="0"/>
          <dgm:bulletEnabled val="1"/>
        </dgm:presLayoutVars>
      </dgm:prSet>
      <dgm:spPr/>
    </dgm:pt>
    <dgm:pt modelId="{660FFE88-6424-4314-AD43-099E1351C7EA}" type="pres">
      <dgm:prSet presAssocID="{125A70C5-2D3B-40AA-AB4A-FB9D1DE551F6}" presName="spacer" presStyleCnt="0"/>
      <dgm:spPr/>
    </dgm:pt>
    <dgm:pt modelId="{D537F92E-63D6-4E88-9EDE-557ECF9479AD}" type="pres">
      <dgm:prSet presAssocID="{9BB4B5AD-7F40-4330-91A1-A94AA8AB042B}" presName="parentText" presStyleLbl="node1" presStyleIdx="2" presStyleCnt="8">
        <dgm:presLayoutVars>
          <dgm:chMax val="0"/>
          <dgm:bulletEnabled val="1"/>
        </dgm:presLayoutVars>
      </dgm:prSet>
      <dgm:spPr/>
    </dgm:pt>
    <dgm:pt modelId="{5685E497-C2E1-4968-9311-DC0A66E3036C}" type="pres">
      <dgm:prSet presAssocID="{01F90F0F-03C0-41A8-B2C8-83E5891BB7E3}" presName="spacer" presStyleCnt="0"/>
      <dgm:spPr/>
    </dgm:pt>
    <dgm:pt modelId="{58D1A034-CBED-4CC5-BB29-89DA249C3775}" type="pres">
      <dgm:prSet presAssocID="{E40102C1-F60B-4C1A-AD3D-5F4BE09E91CA}" presName="parentText" presStyleLbl="node1" presStyleIdx="3" presStyleCnt="8">
        <dgm:presLayoutVars>
          <dgm:chMax val="0"/>
          <dgm:bulletEnabled val="1"/>
        </dgm:presLayoutVars>
      </dgm:prSet>
      <dgm:spPr/>
    </dgm:pt>
    <dgm:pt modelId="{37A5B1B0-3048-4289-A045-530B36750C96}" type="pres">
      <dgm:prSet presAssocID="{76F13DB3-CF59-4081-B059-82F78FFEE1AD}" presName="spacer" presStyleCnt="0"/>
      <dgm:spPr/>
    </dgm:pt>
    <dgm:pt modelId="{CFBA971F-F166-4942-A7B2-1D0868494017}" type="pres">
      <dgm:prSet presAssocID="{E3788D5E-A8CC-4FDD-90DD-45C467547F5F}" presName="parentText" presStyleLbl="node1" presStyleIdx="4" presStyleCnt="8">
        <dgm:presLayoutVars>
          <dgm:chMax val="0"/>
          <dgm:bulletEnabled val="1"/>
        </dgm:presLayoutVars>
      </dgm:prSet>
      <dgm:spPr/>
    </dgm:pt>
    <dgm:pt modelId="{D44609F8-04DA-4BCD-972B-FF56A6FCFC47}" type="pres">
      <dgm:prSet presAssocID="{E619F388-049E-41BB-B8AF-AB46B459C1D9}" presName="spacer" presStyleCnt="0"/>
      <dgm:spPr/>
    </dgm:pt>
    <dgm:pt modelId="{68035425-E685-4F8A-9718-2F1CDF59E397}" type="pres">
      <dgm:prSet presAssocID="{6DAFF0DB-90C1-41C4-BAAF-7D168DE0EE54}" presName="parentText" presStyleLbl="node1" presStyleIdx="5" presStyleCnt="8">
        <dgm:presLayoutVars>
          <dgm:chMax val="0"/>
          <dgm:bulletEnabled val="1"/>
        </dgm:presLayoutVars>
      </dgm:prSet>
      <dgm:spPr/>
    </dgm:pt>
    <dgm:pt modelId="{129F592D-CE6A-4935-A2B7-CA42B19B3D1A}" type="pres">
      <dgm:prSet presAssocID="{7ED11E53-F885-4FF3-9E20-4118B923E278}" presName="spacer" presStyleCnt="0"/>
      <dgm:spPr/>
    </dgm:pt>
    <dgm:pt modelId="{6744E250-9A70-4AFC-BCED-C5DE0A3CDA52}" type="pres">
      <dgm:prSet presAssocID="{EAC1C636-B05D-46AF-ACF4-9D68D0DCEC1A}" presName="parentText" presStyleLbl="node1" presStyleIdx="6" presStyleCnt="8">
        <dgm:presLayoutVars>
          <dgm:chMax val="0"/>
          <dgm:bulletEnabled val="1"/>
        </dgm:presLayoutVars>
      </dgm:prSet>
      <dgm:spPr/>
    </dgm:pt>
    <dgm:pt modelId="{A9832CE4-3766-42F6-9281-42D1DC159C3B}" type="pres">
      <dgm:prSet presAssocID="{0E4C2893-706D-43B1-8BD6-02F86762836E}" presName="spacer" presStyleCnt="0"/>
      <dgm:spPr/>
    </dgm:pt>
    <dgm:pt modelId="{B70B8A14-D939-4E0E-8345-58CE7B3C3853}" type="pres">
      <dgm:prSet presAssocID="{F635BAB1-00F5-4C0D-BE6E-A70887B97308}" presName="parentText" presStyleLbl="node1" presStyleIdx="7" presStyleCnt="8">
        <dgm:presLayoutVars>
          <dgm:chMax val="0"/>
          <dgm:bulletEnabled val="1"/>
        </dgm:presLayoutVars>
      </dgm:prSet>
      <dgm:spPr/>
    </dgm:pt>
  </dgm:ptLst>
  <dgm:cxnLst>
    <dgm:cxn modelId="{1048BC07-DCCB-44D3-A772-D885B1261B6E}" srcId="{9FC405FD-8148-4066-B577-C5C7101D5865}" destId="{F635BAB1-00F5-4C0D-BE6E-A70887B97308}" srcOrd="7" destOrd="0" parTransId="{7D467714-1252-4194-92A7-1AE29837E960}" sibTransId="{245135C1-EFB9-4D5D-96C9-4FF4DC61DBBB}"/>
    <dgm:cxn modelId="{320C182C-DF7A-42AD-8A10-6B9753F169BD}" type="presOf" srcId="{E26318B5-A98C-48A1-B8A2-4072C93A730D}" destId="{234C2AC5-5B7E-4821-9218-41A04FB97743}" srcOrd="0" destOrd="0" presId="urn:microsoft.com/office/officeart/2005/8/layout/vList2"/>
    <dgm:cxn modelId="{6AF9D232-A977-4ABC-9879-6F1BD38D4C9F}" srcId="{9FC405FD-8148-4066-B577-C5C7101D5865}" destId="{E40102C1-F60B-4C1A-AD3D-5F4BE09E91CA}" srcOrd="3" destOrd="0" parTransId="{139513DA-40C6-458F-8D84-264E427CDE6A}" sibTransId="{76F13DB3-CF59-4081-B059-82F78FFEE1AD}"/>
    <dgm:cxn modelId="{A6D9A736-50B7-402D-81FA-4C2D558C108D}" type="presOf" srcId="{6DAFF0DB-90C1-41C4-BAAF-7D168DE0EE54}" destId="{68035425-E685-4F8A-9718-2F1CDF59E397}" srcOrd="0" destOrd="0" presId="urn:microsoft.com/office/officeart/2005/8/layout/vList2"/>
    <dgm:cxn modelId="{F9902164-3501-456D-B9B6-B4F9B7B10B4C}" srcId="{9FC405FD-8148-4066-B577-C5C7101D5865}" destId="{A41440A5-5D0D-48E7-A48F-F2CF42EC0065}" srcOrd="1" destOrd="0" parTransId="{621BB661-C409-4973-BFAB-F4A216138402}" sibTransId="{125A70C5-2D3B-40AA-AB4A-FB9D1DE551F6}"/>
    <dgm:cxn modelId="{431BBD46-7D11-4ECD-A002-D7A9AAB330B9}" type="presOf" srcId="{EAC1C636-B05D-46AF-ACF4-9D68D0DCEC1A}" destId="{6744E250-9A70-4AFC-BCED-C5DE0A3CDA52}" srcOrd="0" destOrd="0" presId="urn:microsoft.com/office/officeart/2005/8/layout/vList2"/>
    <dgm:cxn modelId="{D019D659-C9B6-41B3-AC96-96125559FA05}" type="presOf" srcId="{9FC405FD-8148-4066-B577-C5C7101D5865}" destId="{EF5CD521-B72F-45D5-9737-4184928E673D}" srcOrd="0" destOrd="0" presId="urn:microsoft.com/office/officeart/2005/8/layout/vList2"/>
    <dgm:cxn modelId="{C4705E7B-4DE7-4CFA-8567-C270238A64C5}" type="presOf" srcId="{F635BAB1-00F5-4C0D-BE6E-A70887B97308}" destId="{B70B8A14-D939-4E0E-8345-58CE7B3C3853}" srcOrd="0" destOrd="0" presId="urn:microsoft.com/office/officeart/2005/8/layout/vList2"/>
    <dgm:cxn modelId="{5DED5F7B-369B-4358-9932-D9D5D68ABE32}" srcId="{9FC405FD-8148-4066-B577-C5C7101D5865}" destId="{E3788D5E-A8CC-4FDD-90DD-45C467547F5F}" srcOrd="4" destOrd="0" parTransId="{BD3FAEB6-FBC0-4153-8584-975DEB4B0458}" sibTransId="{E619F388-049E-41BB-B8AF-AB46B459C1D9}"/>
    <dgm:cxn modelId="{5C0DA381-8527-4075-B939-2BE047E9F398}" type="presOf" srcId="{A41440A5-5D0D-48E7-A48F-F2CF42EC0065}" destId="{18A71203-0B8B-4B8E-853B-ED1C9FB694FF}" srcOrd="0" destOrd="0" presId="urn:microsoft.com/office/officeart/2005/8/layout/vList2"/>
    <dgm:cxn modelId="{61164C9A-EE18-401F-93E1-1A704F88549D}" srcId="{9FC405FD-8148-4066-B577-C5C7101D5865}" destId="{EAC1C636-B05D-46AF-ACF4-9D68D0DCEC1A}" srcOrd="6" destOrd="0" parTransId="{1A26B603-19EE-487F-8623-1EEA319E614D}" sibTransId="{0E4C2893-706D-43B1-8BD6-02F86762836E}"/>
    <dgm:cxn modelId="{09BF679F-F83D-4E91-BA99-78DA0AD82A58}" srcId="{9FC405FD-8148-4066-B577-C5C7101D5865}" destId="{6DAFF0DB-90C1-41C4-BAAF-7D168DE0EE54}" srcOrd="5" destOrd="0" parTransId="{0B761F64-B254-4027-8B62-0BD401B2D541}" sibTransId="{7ED11E53-F885-4FF3-9E20-4118B923E278}"/>
    <dgm:cxn modelId="{CA593BB9-EAFB-477E-9AAF-03748EAF3971}" type="presOf" srcId="{E40102C1-F60B-4C1A-AD3D-5F4BE09E91CA}" destId="{58D1A034-CBED-4CC5-BB29-89DA249C3775}" srcOrd="0" destOrd="0" presId="urn:microsoft.com/office/officeart/2005/8/layout/vList2"/>
    <dgm:cxn modelId="{CAEAE2CF-85E3-4176-8E80-9A6E9424B579}" type="presOf" srcId="{9BB4B5AD-7F40-4330-91A1-A94AA8AB042B}" destId="{D537F92E-63D6-4E88-9EDE-557ECF9479AD}" srcOrd="0" destOrd="0" presId="urn:microsoft.com/office/officeart/2005/8/layout/vList2"/>
    <dgm:cxn modelId="{ACBBB1D7-DA6E-41E8-97C6-595CF8E93C6A}" srcId="{9FC405FD-8148-4066-B577-C5C7101D5865}" destId="{E26318B5-A98C-48A1-B8A2-4072C93A730D}" srcOrd="0" destOrd="0" parTransId="{BBBB9D0C-6E30-43C6-A6B5-7D2518FC7A16}" sibTransId="{145299C3-F906-4121-8159-2C16D1052C68}"/>
    <dgm:cxn modelId="{1461CFE5-C399-49AF-98EF-A52349851797}" type="presOf" srcId="{E3788D5E-A8CC-4FDD-90DD-45C467547F5F}" destId="{CFBA971F-F166-4942-A7B2-1D0868494017}" srcOrd="0" destOrd="0" presId="urn:microsoft.com/office/officeart/2005/8/layout/vList2"/>
    <dgm:cxn modelId="{AB5227EE-2D24-4E29-A1A3-E96C0549C930}" srcId="{9FC405FD-8148-4066-B577-C5C7101D5865}" destId="{9BB4B5AD-7F40-4330-91A1-A94AA8AB042B}" srcOrd="2" destOrd="0" parTransId="{F55E21ED-009D-469C-B7BA-1F10B0F29033}" sibTransId="{01F90F0F-03C0-41A8-B2C8-83E5891BB7E3}"/>
    <dgm:cxn modelId="{B1522537-846A-4C2B-BC05-78D56DEBE883}" type="presParOf" srcId="{EF5CD521-B72F-45D5-9737-4184928E673D}" destId="{234C2AC5-5B7E-4821-9218-41A04FB97743}" srcOrd="0" destOrd="0" presId="urn:microsoft.com/office/officeart/2005/8/layout/vList2"/>
    <dgm:cxn modelId="{BFDCACFA-7270-4029-9272-B4B717584353}" type="presParOf" srcId="{EF5CD521-B72F-45D5-9737-4184928E673D}" destId="{9F88599A-D440-4C0B-B7DF-298A2BEF55C4}" srcOrd="1" destOrd="0" presId="urn:microsoft.com/office/officeart/2005/8/layout/vList2"/>
    <dgm:cxn modelId="{6F0EEC32-6A20-4FD1-A5BC-4E545DDBCD8A}" type="presParOf" srcId="{EF5CD521-B72F-45D5-9737-4184928E673D}" destId="{18A71203-0B8B-4B8E-853B-ED1C9FB694FF}" srcOrd="2" destOrd="0" presId="urn:microsoft.com/office/officeart/2005/8/layout/vList2"/>
    <dgm:cxn modelId="{E521C6AF-E865-4692-AF93-19DC66BEEC5E}" type="presParOf" srcId="{EF5CD521-B72F-45D5-9737-4184928E673D}" destId="{660FFE88-6424-4314-AD43-099E1351C7EA}" srcOrd="3" destOrd="0" presId="urn:microsoft.com/office/officeart/2005/8/layout/vList2"/>
    <dgm:cxn modelId="{C1612AE9-B8D9-4689-9AD7-1B778D83D3CA}" type="presParOf" srcId="{EF5CD521-B72F-45D5-9737-4184928E673D}" destId="{D537F92E-63D6-4E88-9EDE-557ECF9479AD}" srcOrd="4" destOrd="0" presId="urn:microsoft.com/office/officeart/2005/8/layout/vList2"/>
    <dgm:cxn modelId="{305E476D-A1CE-4BBE-BB14-30D1208DA5BB}" type="presParOf" srcId="{EF5CD521-B72F-45D5-9737-4184928E673D}" destId="{5685E497-C2E1-4968-9311-DC0A66E3036C}" srcOrd="5" destOrd="0" presId="urn:microsoft.com/office/officeart/2005/8/layout/vList2"/>
    <dgm:cxn modelId="{3A8AA4A1-095F-47E3-BB95-248B8140DCDB}" type="presParOf" srcId="{EF5CD521-B72F-45D5-9737-4184928E673D}" destId="{58D1A034-CBED-4CC5-BB29-89DA249C3775}" srcOrd="6" destOrd="0" presId="urn:microsoft.com/office/officeart/2005/8/layout/vList2"/>
    <dgm:cxn modelId="{4C8CD39F-53DA-4513-8659-222829AA0A4E}" type="presParOf" srcId="{EF5CD521-B72F-45D5-9737-4184928E673D}" destId="{37A5B1B0-3048-4289-A045-530B36750C96}" srcOrd="7" destOrd="0" presId="urn:microsoft.com/office/officeart/2005/8/layout/vList2"/>
    <dgm:cxn modelId="{EEF71891-8FE5-4B32-B87D-192A83BB0DF2}" type="presParOf" srcId="{EF5CD521-B72F-45D5-9737-4184928E673D}" destId="{CFBA971F-F166-4942-A7B2-1D0868494017}" srcOrd="8" destOrd="0" presId="urn:microsoft.com/office/officeart/2005/8/layout/vList2"/>
    <dgm:cxn modelId="{4BD435CB-9314-4CA4-968B-DD378473382F}" type="presParOf" srcId="{EF5CD521-B72F-45D5-9737-4184928E673D}" destId="{D44609F8-04DA-4BCD-972B-FF56A6FCFC47}" srcOrd="9" destOrd="0" presId="urn:microsoft.com/office/officeart/2005/8/layout/vList2"/>
    <dgm:cxn modelId="{0BACE159-4DB0-49B0-BC12-AFF100BE65AA}" type="presParOf" srcId="{EF5CD521-B72F-45D5-9737-4184928E673D}" destId="{68035425-E685-4F8A-9718-2F1CDF59E397}" srcOrd="10" destOrd="0" presId="urn:microsoft.com/office/officeart/2005/8/layout/vList2"/>
    <dgm:cxn modelId="{D73CDB92-6A93-4504-A7EC-85DFB5EBDBC7}" type="presParOf" srcId="{EF5CD521-B72F-45D5-9737-4184928E673D}" destId="{129F592D-CE6A-4935-A2B7-CA42B19B3D1A}" srcOrd="11" destOrd="0" presId="urn:microsoft.com/office/officeart/2005/8/layout/vList2"/>
    <dgm:cxn modelId="{AC84B776-7FD2-43EB-AD9A-23146DDA740F}" type="presParOf" srcId="{EF5CD521-B72F-45D5-9737-4184928E673D}" destId="{6744E250-9A70-4AFC-BCED-C5DE0A3CDA52}" srcOrd="12" destOrd="0" presId="urn:microsoft.com/office/officeart/2005/8/layout/vList2"/>
    <dgm:cxn modelId="{015D40F2-659E-45C1-AEDA-17CCBD44F202}" type="presParOf" srcId="{EF5CD521-B72F-45D5-9737-4184928E673D}" destId="{A9832CE4-3766-42F6-9281-42D1DC159C3B}" srcOrd="13" destOrd="0" presId="urn:microsoft.com/office/officeart/2005/8/layout/vList2"/>
    <dgm:cxn modelId="{55AC52D5-E0C5-48F0-8BC5-8DC8F15FE472}" type="presParOf" srcId="{EF5CD521-B72F-45D5-9737-4184928E673D}" destId="{B70B8A14-D939-4E0E-8345-58CE7B3C3853}"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19CC05-26D5-4E07-A819-FFDA9D692C0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2C9358F-97BC-4619-B14C-7CB740A85ED6}">
      <dgm:prSet/>
      <dgm:spPr/>
      <dgm:t>
        <a:bodyPr/>
        <a:lstStyle/>
        <a:p>
          <a:r>
            <a:rPr lang="en-US"/>
            <a:t>Faced complex problems installing libraries of TensorFlow.</a:t>
          </a:r>
        </a:p>
      </dgm:t>
    </dgm:pt>
    <dgm:pt modelId="{7F33AF7A-E22A-4FA4-846E-2A821D1C486E}" type="parTrans" cxnId="{B4084873-966E-4C98-AA59-A0F8E374502F}">
      <dgm:prSet/>
      <dgm:spPr/>
      <dgm:t>
        <a:bodyPr/>
        <a:lstStyle/>
        <a:p>
          <a:endParaRPr lang="en-US"/>
        </a:p>
      </dgm:t>
    </dgm:pt>
    <dgm:pt modelId="{A16560EC-6DBE-48D7-A265-59DFFC56FEAF}" type="sibTrans" cxnId="{B4084873-966E-4C98-AA59-A0F8E374502F}">
      <dgm:prSet/>
      <dgm:spPr/>
      <dgm:t>
        <a:bodyPr/>
        <a:lstStyle/>
        <a:p>
          <a:endParaRPr lang="en-US"/>
        </a:p>
      </dgm:t>
    </dgm:pt>
    <dgm:pt modelId="{B595ABD4-B8DB-45F3-ADEA-91554B74FBAA}">
      <dgm:prSet/>
      <dgm:spPr/>
      <dgm:t>
        <a:bodyPr/>
        <a:lstStyle/>
        <a:p>
          <a:r>
            <a:rPr lang="en-US"/>
            <a:t>Open AI gym supports TensorFlow libraries less than 2.0 version for our Hybrid Model</a:t>
          </a:r>
        </a:p>
      </dgm:t>
    </dgm:pt>
    <dgm:pt modelId="{3B3F414C-624E-4575-9708-C56D9A4E9387}" type="parTrans" cxnId="{19475CDA-C574-484B-9A6F-28FEEE4B2CCD}">
      <dgm:prSet/>
      <dgm:spPr/>
      <dgm:t>
        <a:bodyPr/>
        <a:lstStyle/>
        <a:p>
          <a:endParaRPr lang="en-US"/>
        </a:p>
      </dgm:t>
    </dgm:pt>
    <dgm:pt modelId="{31690CFC-2CFF-413E-9779-BBCCE7939454}" type="sibTrans" cxnId="{19475CDA-C574-484B-9A6F-28FEEE4B2CCD}">
      <dgm:prSet/>
      <dgm:spPr/>
      <dgm:t>
        <a:bodyPr/>
        <a:lstStyle/>
        <a:p>
          <a:endParaRPr lang="en-US"/>
        </a:p>
      </dgm:t>
    </dgm:pt>
    <dgm:pt modelId="{DAFBCD8E-1909-4F3A-9186-1662A537C6A7}">
      <dgm:prSet/>
      <dgm:spPr/>
      <dgm:t>
        <a:bodyPr/>
        <a:lstStyle/>
        <a:p>
          <a:r>
            <a:rPr lang="en-US"/>
            <a:t>Installing Box2D library.</a:t>
          </a:r>
        </a:p>
      </dgm:t>
    </dgm:pt>
    <dgm:pt modelId="{C75AC5E1-C0CB-4A50-B12D-5C8F557114CA}" type="parTrans" cxnId="{A1970EDB-3A9A-45F7-A19B-1FFE15A3D962}">
      <dgm:prSet/>
      <dgm:spPr/>
      <dgm:t>
        <a:bodyPr/>
        <a:lstStyle/>
        <a:p>
          <a:endParaRPr lang="en-US"/>
        </a:p>
      </dgm:t>
    </dgm:pt>
    <dgm:pt modelId="{1C9B7889-3C28-468E-A52E-E8A52303390B}" type="sibTrans" cxnId="{A1970EDB-3A9A-45F7-A19B-1FFE15A3D962}">
      <dgm:prSet/>
      <dgm:spPr/>
      <dgm:t>
        <a:bodyPr/>
        <a:lstStyle/>
        <a:p>
          <a:endParaRPr lang="en-US"/>
        </a:p>
      </dgm:t>
    </dgm:pt>
    <dgm:pt modelId="{CD4C61F6-49B3-464F-A879-CA4B60B61B24}" type="pres">
      <dgm:prSet presAssocID="{8019CC05-26D5-4E07-A819-FFDA9D692C01}" presName="root" presStyleCnt="0">
        <dgm:presLayoutVars>
          <dgm:dir/>
          <dgm:resizeHandles val="exact"/>
        </dgm:presLayoutVars>
      </dgm:prSet>
      <dgm:spPr/>
    </dgm:pt>
    <dgm:pt modelId="{F9A0B233-0131-41B8-83D1-4EABCA91F6D7}" type="pres">
      <dgm:prSet presAssocID="{22C9358F-97BC-4619-B14C-7CB740A85ED6}" presName="compNode" presStyleCnt="0"/>
      <dgm:spPr/>
    </dgm:pt>
    <dgm:pt modelId="{4DC1C8C7-9B09-4ECE-A458-17E9C7AD00C8}" type="pres">
      <dgm:prSet presAssocID="{22C9358F-97BC-4619-B14C-7CB740A85ED6}" presName="bgRect" presStyleLbl="bgShp" presStyleIdx="0" presStyleCnt="3"/>
      <dgm:spPr/>
    </dgm:pt>
    <dgm:pt modelId="{3197F6E2-E0FA-469D-84C8-E79032483C15}" type="pres">
      <dgm:prSet presAssocID="{22C9358F-97BC-4619-B14C-7CB740A85ED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43D77D24-9E5B-4FE6-977C-E47713E7E8E7}" type="pres">
      <dgm:prSet presAssocID="{22C9358F-97BC-4619-B14C-7CB740A85ED6}" presName="spaceRect" presStyleCnt="0"/>
      <dgm:spPr/>
    </dgm:pt>
    <dgm:pt modelId="{C75DF8DE-77D8-4697-A65C-47C3C905234A}" type="pres">
      <dgm:prSet presAssocID="{22C9358F-97BC-4619-B14C-7CB740A85ED6}" presName="parTx" presStyleLbl="revTx" presStyleIdx="0" presStyleCnt="3">
        <dgm:presLayoutVars>
          <dgm:chMax val="0"/>
          <dgm:chPref val="0"/>
        </dgm:presLayoutVars>
      </dgm:prSet>
      <dgm:spPr/>
    </dgm:pt>
    <dgm:pt modelId="{5E0DC782-7D24-4097-9666-A3E5E5F0215D}" type="pres">
      <dgm:prSet presAssocID="{A16560EC-6DBE-48D7-A265-59DFFC56FEAF}" presName="sibTrans" presStyleCnt="0"/>
      <dgm:spPr/>
    </dgm:pt>
    <dgm:pt modelId="{E262156A-7766-4592-8CBC-A169EFFE8B0E}" type="pres">
      <dgm:prSet presAssocID="{B595ABD4-B8DB-45F3-ADEA-91554B74FBAA}" presName="compNode" presStyleCnt="0"/>
      <dgm:spPr/>
    </dgm:pt>
    <dgm:pt modelId="{EAEFB6DD-5A40-4763-94C6-9A99707D6AB9}" type="pres">
      <dgm:prSet presAssocID="{B595ABD4-B8DB-45F3-ADEA-91554B74FBAA}" presName="bgRect" presStyleLbl="bgShp" presStyleIdx="1" presStyleCnt="3"/>
      <dgm:spPr/>
    </dgm:pt>
    <dgm:pt modelId="{B64731E8-580E-4392-924E-E73B154D7143}" type="pres">
      <dgm:prSet presAssocID="{B595ABD4-B8DB-45F3-ADEA-91554B74FB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42201647-E8EF-4A76-B28E-A3571A94B28B}" type="pres">
      <dgm:prSet presAssocID="{B595ABD4-B8DB-45F3-ADEA-91554B74FBAA}" presName="spaceRect" presStyleCnt="0"/>
      <dgm:spPr/>
    </dgm:pt>
    <dgm:pt modelId="{2BF50E6F-0F66-4D40-8D7B-5511524DBBCC}" type="pres">
      <dgm:prSet presAssocID="{B595ABD4-B8DB-45F3-ADEA-91554B74FBAA}" presName="parTx" presStyleLbl="revTx" presStyleIdx="1" presStyleCnt="3">
        <dgm:presLayoutVars>
          <dgm:chMax val="0"/>
          <dgm:chPref val="0"/>
        </dgm:presLayoutVars>
      </dgm:prSet>
      <dgm:spPr/>
    </dgm:pt>
    <dgm:pt modelId="{A28FE02D-CC3D-4289-BD04-9F35F16C90A6}" type="pres">
      <dgm:prSet presAssocID="{31690CFC-2CFF-413E-9779-BBCCE7939454}" presName="sibTrans" presStyleCnt="0"/>
      <dgm:spPr/>
    </dgm:pt>
    <dgm:pt modelId="{8832261B-228D-41EA-82FA-E42775D10D7E}" type="pres">
      <dgm:prSet presAssocID="{DAFBCD8E-1909-4F3A-9186-1662A537C6A7}" presName="compNode" presStyleCnt="0"/>
      <dgm:spPr/>
    </dgm:pt>
    <dgm:pt modelId="{8DF45040-8FCE-4FEF-BBA6-E26877B9B67C}" type="pres">
      <dgm:prSet presAssocID="{DAFBCD8E-1909-4F3A-9186-1662A537C6A7}" presName="bgRect" presStyleLbl="bgShp" presStyleIdx="2" presStyleCnt="3"/>
      <dgm:spPr/>
    </dgm:pt>
    <dgm:pt modelId="{80504384-65C1-4055-BC41-45EF1C7D7D36}" type="pres">
      <dgm:prSet presAssocID="{DAFBCD8E-1909-4F3A-9186-1662A537C6A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on Shelf"/>
        </a:ext>
      </dgm:extLst>
    </dgm:pt>
    <dgm:pt modelId="{48E5F6E6-3EA7-44EC-9632-91B08598545A}" type="pres">
      <dgm:prSet presAssocID="{DAFBCD8E-1909-4F3A-9186-1662A537C6A7}" presName="spaceRect" presStyleCnt="0"/>
      <dgm:spPr/>
    </dgm:pt>
    <dgm:pt modelId="{85405593-90D2-4759-8444-B9B6D02C39FF}" type="pres">
      <dgm:prSet presAssocID="{DAFBCD8E-1909-4F3A-9186-1662A537C6A7}" presName="parTx" presStyleLbl="revTx" presStyleIdx="2" presStyleCnt="3">
        <dgm:presLayoutVars>
          <dgm:chMax val="0"/>
          <dgm:chPref val="0"/>
        </dgm:presLayoutVars>
      </dgm:prSet>
      <dgm:spPr/>
    </dgm:pt>
  </dgm:ptLst>
  <dgm:cxnLst>
    <dgm:cxn modelId="{39BD3704-7552-41DF-BDB0-2A4DB5149694}" type="presOf" srcId="{8019CC05-26D5-4E07-A819-FFDA9D692C01}" destId="{CD4C61F6-49B3-464F-A879-CA4B60B61B24}" srcOrd="0" destOrd="0" presId="urn:microsoft.com/office/officeart/2018/2/layout/IconVerticalSolidList"/>
    <dgm:cxn modelId="{943C1D14-7B6B-40D3-A5E7-C6D580224B82}" type="presOf" srcId="{B595ABD4-B8DB-45F3-ADEA-91554B74FBAA}" destId="{2BF50E6F-0F66-4D40-8D7B-5511524DBBCC}" srcOrd="0" destOrd="0" presId="urn:microsoft.com/office/officeart/2018/2/layout/IconVerticalSolidList"/>
    <dgm:cxn modelId="{B4084873-966E-4C98-AA59-A0F8E374502F}" srcId="{8019CC05-26D5-4E07-A819-FFDA9D692C01}" destId="{22C9358F-97BC-4619-B14C-7CB740A85ED6}" srcOrd="0" destOrd="0" parTransId="{7F33AF7A-E22A-4FA4-846E-2A821D1C486E}" sibTransId="{A16560EC-6DBE-48D7-A265-59DFFC56FEAF}"/>
    <dgm:cxn modelId="{961E9FC0-BBFA-4519-8ED1-8370BDCF7A5A}" type="presOf" srcId="{22C9358F-97BC-4619-B14C-7CB740A85ED6}" destId="{C75DF8DE-77D8-4697-A65C-47C3C905234A}" srcOrd="0" destOrd="0" presId="urn:microsoft.com/office/officeart/2018/2/layout/IconVerticalSolidList"/>
    <dgm:cxn modelId="{B91713D4-09DA-420B-880A-35B5D4A0DBB6}" type="presOf" srcId="{DAFBCD8E-1909-4F3A-9186-1662A537C6A7}" destId="{85405593-90D2-4759-8444-B9B6D02C39FF}" srcOrd="0" destOrd="0" presId="urn:microsoft.com/office/officeart/2018/2/layout/IconVerticalSolidList"/>
    <dgm:cxn modelId="{19475CDA-C574-484B-9A6F-28FEEE4B2CCD}" srcId="{8019CC05-26D5-4E07-A819-FFDA9D692C01}" destId="{B595ABD4-B8DB-45F3-ADEA-91554B74FBAA}" srcOrd="1" destOrd="0" parTransId="{3B3F414C-624E-4575-9708-C56D9A4E9387}" sibTransId="{31690CFC-2CFF-413E-9779-BBCCE7939454}"/>
    <dgm:cxn modelId="{A1970EDB-3A9A-45F7-A19B-1FFE15A3D962}" srcId="{8019CC05-26D5-4E07-A819-FFDA9D692C01}" destId="{DAFBCD8E-1909-4F3A-9186-1662A537C6A7}" srcOrd="2" destOrd="0" parTransId="{C75AC5E1-C0CB-4A50-B12D-5C8F557114CA}" sibTransId="{1C9B7889-3C28-468E-A52E-E8A52303390B}"/>
    <dgm:cxn modelId="{0B2415D4-381F-4740-9836-7B2D62E9F77C}" type="presParOf" srcId="{CD4C61F6-49B3-464F-A879-CA4B60B61B24}" destId="{F9A0B233-0131-41B8-83D1-4EABCA91F6D7}" srcOrd="0" destOrd="0" presId="urn:microsoft.com/office/officeart/2018/2/layout/IconVerticalSolidList"/>
    <dgm:cxn modelId="{6927F0C1-35C9-4352-9822-F644B860DC9F}" type="presParOf" srcId="{F9A0B233-0131-41B8-83D1-4EABCA91F6D7}" destId="{4DC1C8C7-9B09-4ECE-A458-17E9C7AD00C8}" srcOrd="0" destOrd="0" presId="urn:microsoft.com/office/officeart/2018/2/layout/IconVerticalSolidList"/>
    <dgm:cxn modelId="{2DCB7E7F-F865-4D24-966E-B992AF66CB13}" type="presParOf" srcId="{F9A0B233-0131-41B8-83D1-4EABCA91F6D7}" destId="{3197F6E2-E0FA-469D-84C8-E79032483C15}" srcOrd="1" destOrd="0" presId="urn:microsoft.com/office/officeart/2018/2/layout/IconVerticalSolidList"/>
    <dgm:cxn modelId="{827FC392-6104-4521-925F-0DDE29BCBA93}" type="presParOf" srcId="{F9A0B233-0131-41B8-83D1-4EABCA91F6D7}" destId="{43D77D24-9E5B-4FE6-977C-E47713E7E8E7}" srcOrd="2" destOrd="0" presId="urn:microsoft.com/office/officeart/2018/2/layout/IconVerticalSolidList"/>
    <dgm:cxn modelId="{875E87C4-150C-49FF-B09D-5395FC58819E}" type="presParOf" srcId="{F9A0B233-0131-41B8-83D1-4EABCA91F6D7}" destId="{C75DF8DE-77D8-4697-A65C-47C3C905234A}" srcOrd="3" destOrd="0" presId="urn:microsoft.com/office/officeart/2018/2/layout/IconVerticalSolidList"/>
    <dgm:cxn modelId="{F2B111BE-9B15-40FE-8FA2-3EF02ECA6268}" type="presParOf" srcId="{CD4C61F6-49B3-464F-A879-CA4B60B61B24}" destId="{5E0DC782-7D24-4097-9666-A3E5E5F0215D}" srcOrd="1" destOrd="0" presId="urn:microsoft.com/office/officeart/2018/2/layout/IconVerticalSolidList"/>
    <dgm:cxn modelId="{E1B6AC77-B604-4704-AD02-1DF9D2BE2CFB}" type="presParOf" srcId="{CD4C61F6-49B3-464F-A879-CA4B60B61B24}" destId="{E262156A-7766-4592-8CBC-A169EFFE8B0E}" srcOrd="2" destOrd="0" presId="urn:microsoft.com/office/officeart/2018/2/layout/IconVerticalSolidList"/>
    <dgm:cxn modelId="{D5585614-DF0B-4C7E-95F6-16EC4612E8B3}" type="presParOf" srcId="{E262156A-7766-4592-8CBC-A169EFFE8B0E}" destId="{EAEFB6DD-5A40-4763-94C6-9A99707D6AB9}" srcOrd="0" destOrd="0" presId="urn:microsoft.com/office/officeart/2018/2/layout/IconVerticalSolidList"/>
    <dgm:cxn modelId="{4D1BC0FC-BDA2-49FA-8AF4-4C4629051F8B}" type="presParOf" srcId="{E262156A-7766-4592-8CBC-A169EFFE8B0E}" destId="{B64731E8-580E-4392-924E-E73B154D7143}" srcOrd="1" destOrd="0" presId="urn:microsoft.com/office/officeart/2018/2/layout/IconVerticalSolidList"/>
    <dgm:cxn modelId="{B8FB9B13-D5EE-4EF8-978D-7904B07CC242}" type="presParOf" srcId="{E262156A-7766-4592-8CBC-A169EFFE8B0E}" destId="{42201647-E8EF-4A76-B28E-A3571A94B28B}" srcOrd="2" destOrd="0" presId="urn:microsoft.com/office/officeart/2018/2/layout/IconVerticalSolidList"/>
    <dgm:cxn modelId="{98157C6A-A305-4277-9EED-7E736E10E4DD}" type="presParOf" srcId="{E262156A-7766-4592-8CBC-A169EFFE8B0E}" destId="{2BF50E6F-0F66-4D40-8D7B-5511524DBBCC}" srcOrd="3" destOrd="0" presId="urn:microsoft.com/office/officeart/2018/2/layout/IconVerticalSolidList"/>
    <dgm:cxn modelId="{4E88F6C4-9177-4166-B4ED-38318B8F267D}" type="presParOf" srcId="{CD4C61F6-49B3-464F-A879-CA4B60B61B24}" destId="{A28FE02D-CC3D-4289-BD04-9F35F16C90A6}" srcOrd="3" destOrd="0" presId="urn:microsoft.com/office/officeart/2018/2/layout/IconVerticalSolidList"/>
    <dgm:cxn modelId="{F78B7E36-D61A-4201-ACEA-49AADA8EF157}" type="presParOf" srcId="{CD4C61F6-49B3-464F-A879-CA4B60B61B24}" destId="{8832261B-228D-41EA-82FA-E42775D10D7E}" srcOrd="4" destOrd="0" presId="urn:microsoft.com/office/officeart/2018/2/layout/IconVerticalSolidList"/>
    <dgm:cxn modelId="{E8712DB0-836D-4FFA-BA35-D60846FBF974}" type="presParOf" srcId="{8832261B-228D-41EA-82FA-E42775D10D7E}" destId="{8DF45040-8FCE-4FEF-BBA6-E26877B9B67C}" srcOrd="0" destOrd="0" presId="urn:microsoft.com/office/officeart/2018/2/layout/IconVerticalSolidList"/>
    <dgm:cxn modelId="{146C615D-9980-4C80-984B-729FDDABA6F5}" type="presParOf" srcId="{8832261B-228D-41EA-82FA-E42775D10D7E}" destId="{80504384-65C1-4055-BC41-45EF1C7D7D36}" srcOrd="1" destOrd="0" presId="urn:microsoft.com/office/officeart/2018/2/layout/IconVerticalSolidList"/>
    <dgm:cxn modelId="{BD689F0D-6669-4EC8-8CC4-79FD2CB2E74F}" type="presParOf" srcId="{8832261B-228D-41EA-82FA-E42775D10D7E}" destId="{48E5F6E6-3EA7-44EC-9632-91B08598545A}" srcOrd="2" destOrd="0" presId="urn:microsoft.com/office/officeart/2018/2/layout/IconVerticalSolidList"/>
    <dgm:cxn modelId="{B3FED545-B7CE-473B-B4A6-E70A5582C50E}" type="presParOf" srcId="{8832261B-228D-41EA-82FA-E42775D10D7E}" destId="{85405593-90D2-4759-8444-B9B6D02C39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1F4ACB-7500-4AD9-B314-1CF04C7ACB1C}" type="doc">
      <dgm:prSet loTypeId="urn:microsoft.com/office/officeart/2005/8/layout/default" loCatId="list" qsTypeId="urn:microsoft.com/office/officeart/2005/8/quickstyle/simple2" qsCatId="simple" csTypeId="urn:microsoft.com/office/officeart/2005/8/colors/colorful2" csCatId="colorful"/>
      <dgm:spPr/>
      <dgm:t>
        <a:bodyPr/>
        <a:lstStyle/>
        <a:p>
          <a:endParaRPr lang="en-US"/>
        </a:p>
      </dgm:t>
    </dgm:pt>
    <dgm:pt modelId="{378534C3-E77D-4F89-8877-E146E73CC70A}">
      <dgm:prSet/>
      <dgm:spPr/>
      <dgm:t>
        <a:bodyPr/>
        <a:lstStyle/>
        <a:p>
          <a:r>
            <a:rPr lang="en-US"/>
            <a:t>For beginners – Use Keras</a:t>
          </a:r>
        </a:p>
      </dgm:t>
    </dgm:pt>
    <dgm:pt modelId="{54864D7F-F99B-4F98-8A45-2B126578E10F}" type="parTrans" cxnId="{CE687F6F-20D8-45A7-8558-D253AE9F6524}">
      <dgm:prSet/>
      <dgm:spPr/>
      <dgm:t>
        <a:bodyPr/>
        <a:lstStyle/>
        <a:p>
          <a:endParaRPr lang="en-US"/>
        </a:p>
      </dgm:t>
    </dgm:pt>
    <dgm:pt modelId="{1F8E1C1A-65ED-4122-9801-528AA14BA4B5}" type="sibTrans" cxnId="{CE687F6F-20D8-45A7-8558-D253AE9F6524}">
      <dgm:prSet/>
      <dgm:spPr/>
      <dgm:t>
        <a:bodyPr/>
        <a:lstStyle/>
        <a:p>
          <a:endParaRPr lang="en-US"/>
        </a:p>
      </dgm:t>
    </dgm:pt>
    <dgm:pt modelId="{351B13CA-E0C9-4662-8F09-BD41D0401F01}">
      <dgm:prSet/>
      <dgm:spPr/>
      <dgm:t>
        <a:bodyPr/>
        <a:lstStyle/>
        <a:p>
          <a:r>
            <a:rPr lang="en-US"/>
            <a:t>For production on GCP – Use TensorFlow</a:t>
          </a:r>
        </a:p>
      </dgm:t>
    </dgm:pt>
    <dgm:pt modelId="{B9CF0DC4-4C85-4E25-813B-CBFAD81A2158}" type="parTrans" cxnId="{41891772-6211-48E3-9970-B82C5FE30DCE}">
      <dgm:prSet/>
      <dgm:spPr/>
      <dgm:t>
        <a:bodyPr/>
        <a:lstStyle/>
        <a:p>
          <a:endParaRPr lang="en-US"/>
        </a:p>
      </dgm:t>
    </dgm:pt>
    <dgm:pt modelId="{0C088903-D9FB-4ED6-83D4-52A03EEACDE5}" type="sibTrans" cxnId="{41891772-6211-48E3-9970-B82C5FE30DCE}">
      <dgm:prSet/>
      <dgm:spPr/>
      <dgm:t>
        <a:bodyPr/>
        <a:lstStyle/>
        <a:p>
          <a:endParaRPr lang="en-US"/>
        </a:p>
      </dgm:t>
    </dgm:pt>
    <dgm:pt modelId="{8AE3F499-10F9-45BE-B394-A00D87D0F418}">
      <dgm:prSet/>
      <dgm:spPr/>
      <dgm:t>
        <a:bodyPr/>
        <a:lstStyle/>
        <a:p>
          <a:r>
            <a:rPr lang="en-US"/>
            <a:t>For research – Use PyTorch</a:t>
          </a:r>
        </a:p>
      </dgm:t>
    </dgm:pt>
    <dgm:pt modelId="{730A64C1-DEA3-42E1-BB00-7990C2078E05}" type="parTrans" cxnId="{22314482-5A00-45F8-A4F6-5AF0974FEF32}">
      <dgm:prSet/>
      <dgm:spPr/>
      <dgm:t>
        <a:bodyPr/>
        <a:lstStyle/>
        <a:p>
          <a:endParaRPr lang="en-US"/>
        </a:p>
      </dgm:t>
    </dgm:pt>
    <dgm:pt modelId="{CBCBE356-B100-4642-BBB1-70293CA8745C}" type="sibTrans" cxnId="{22314482-5A00-45F8-A4F6-5AF0974FEF32}">
      <dgm:prSet/>
      <dgm:spPr/>
      <dgm:t>
        <a:bodyPr/>
        <a:lstStyle/>
        <a:p>
          <a:endParaRPr lang="en-US"/>
        </a:p>
      </dgm:t>
    </dgm:pt>
    <dgm:pt modelId="{D4E7B724-FD45-4625-BBCA-5AF8758C406A}">
      <dgm:prSet/>
      <dgm:spPr/>
      <dgm:t>
        <a:bodyPr/>
        <a:lstStyle/>
        <a:p>
          <a:r>
            <a:rPr lang="en-US"/>
            <a:t>For production on AWS – Use MXNET</a:t>
          </a:r>
        </a:p>
      </dgm:t>
    </dgm:pt>
    <dgm:pt modelId="{274E37C0-70B4-4C3F-BDBD-1B2CEB74CC62}" type="parTrans" cxnId="{F62C42AF-5B7D-405B-9CAC-479DA9106CCA}">
      <dgm:prSet/>
      <dgm:spPr/>
      <dgm:t>
        <a:bodyPr/>
        <a:lstStyle/>
        <a:p>
          <a:endParaRPr lang="en-US"/>
        </a:p>
      </dgm:t>
    </dgm:pt>
    <dgm:pt modelId="{B4E21EF5-5335-4FB8-BCD4-6EE8443B0C2C}" type="sibTrans" cxnId="{F62C42AF-5B7D-405B-9CAC-479DA9106CCA}">
      <dgm:prSet/>
      <dgm:spPr/>
      <dgm:t>
        <a:bodyPr/>
        <a:lstStyle/>
        <a:p>
          <a:endParaRPr lang="en-US"/>
        </a:p>
      </dgm:t>
    </dgm:pt>
    <dgm:pt modelId="{B4FE6C67-F5E1-401A-A935-4C65454F9E59}">
      <dgm:prSet/>
      <dgm:spPr/>
      <dgm:t>
        <a:bodyPr/>
        <a:lstStyle/>
        <a:p>
          <a:r>
            <a:rPr lang="en-US"/>
            <a:t>For production on Azure – Use CNTK</a:t>
          </a:r>
        </a:p>
      </dgm:t>
    </dgm:pt>
    <dgm:pt modelId="{9502A27C-1E3B-4218-838F-93743F0FDEE0}" type="parTrans" cxnId="{7E89C540-B16F-40B5-88C6-72ACD03BA14B}">
      <dgm:prSet/>
      <dgm:spPr/>
      <dgm:t>
        <a:bodyPr/>
        <a:lstStyle/>
        <a:p>
          <a:endParaRPr lang="en-US"/>
        </a:p>
      </dgm:t>
    </dgm:pt>
    <dgm:pt modelId="{AF9609CC-9303-45B5-B22A-F1FE892B571D}" type="sibTrans" cxnId="{7E89C540-B16F-40B5-88C6-72ACD03BA14B}">
      <dgm:prSet/>
      <dgm:spPr/>
      <dgm:t>
        <a:bodyPr/>
        <a:lstStyle/>
        <a:p>
          <a:endParaRPr lang="en-US"/>
        </a:p>
      </dgm:t>
    </dgm:pt>
    <dgm:pt modelId="{F19F9734-3750-4855-9A14-035508AAE136}">
      <dgm:prSet/>
      <dgm:spPr/>
      <dgm:t>
        <a:bodyPr/>
        <a:lstStyle/>
        <a:p>
          <a:r>
            <a:rPr lang="en-US"/>
            <a:t>For Java Developers – Use DL4J</a:t>
          </a:r>
        </a:p>
      </dgm:t>
    </dgm:pt>
    <dgm:pt modelId="{1E697D43-612E-4669-8442-6C835FC04FCC}" type="parTrans" cxnId="{28C22806-B3AE-4457-9289-F110EC15714C}">
      <dgm:prSet/>
      <dgm:spPr/>
      <dgm:t>
        <a:bodyPr/>
        <a:lstStyle/>
        <a:p>
          <a:endParaRPr lang="en-US"/>
        </a:p>
      </dgm:t>
    </dgm:pt>
    <dgm:pt modelId="{1DC13456-8D9D-4A7E-8117-81D74AF082FA}" type="sibTrans" cxnId="{28C22806-B3AE-4457-9289-F110EC15714C}">
      <dgm:prSet/>
      <dgm:spPr/>
      <dgm:t>
        <a:bodyPr/>
        <a:lstStyle/>
        <a:p>
          <a:endParaRPr lang="en-US"/>
        </a:p>
      </dgm:t>
    </dgm:pt>
    <dgm:pt modelId="{5941A8F9-7331-4D5A-BF2F-96100D8D6188}">
      <dgm:prSet/>
      <dgm:spPr/>
      <dgm:t>
        <a:bodyPr/>
        <a:lstStyle/>
        <a:p>
          <a:r>
            <a:rPr lang="en-US"/>
            <a:t>Chainer</a:t>
          </a:r>
        </a:p>
      </dgm:t>
    </dgm:pt>
    <dgm:pt modelId="{2B94D085-DF9B-4DD0-B81B-ACB99CD186C4}" type="parTrans" cxnId="{B4F9F955-386C-422D-8513-7A173CA24492}">
      <dgm:prSet/>
      <dgm:spPr/>
      <dgm:t>
        <a:bodyPr/>
        <a:lstStyle/>
        <a:p>
          <a:endParaRPr lang="en-US"/>
        </a:p>
      </dgm:t>
    </dgm:pt>
    <dgm:pt modelId="{29A0C5BA-E13E-4947-B82D-F7E9A2BB32C2}" type="sibTrans" cxnId="{B4F9F955-386C-422D-8513-7A173CA24492}">
      <dgm:prSet/>
      <dgm:spPr/>
      <dgm:t>
        <a:bodyPr/>
        <a:lstStyle/>
        <a:p>
          <a:endParaRPr lang="en-US"/>
        </a:p>
      </dgm:t>
    </dgm:pt>
    <dgm:pt modelId="{77025A70-3272-4A1F-A24D-D7F7680D8648}">
      <dgm:prSet/>
      <dgm:spPr/>
      <dgm:t>
        <a:bodyPr/>
        <a:lstStyle/>
        <a:p>
          <a:r>
            <a:rPr lang="en-US"/>
            <a:t>For interoperability – Use ONNX</a:t>
          </a:r>
        </a:p>
      </dgm:t>
    </dgm:pt>
    <dgm:pt modelId="{2B392EF0-3374-44D2-ABFC-D330C6E92E0D}" type="parTrans" cxnId="{5627B3C2-3B5E-42F7-96C2-F53C577368AC}">
      <dgm:prSet/>
      <dgm:spPr/>
      <dgm:t>
        <a:bodyPr/>
        <a:lstStyle/>
        <a:p>
          <a:endParaRPr lang="en-US"/>
        </a:p>
      </dgm:t>
    </dgm:pt>
    <dgm:pt modelId="{E447404F-F4B4-4367-9BDF-5A4681CB2E72}" type="sibTrans" cxnId="{5627B3C2-3B5E-42F7-96C2-F53C577368AC}">
      <dgm:prSet/>
      <dgm:spPr/>
      <dgm:t>
        <a:bodyPr/>
        <a:lstStyle/>
        <a:p>
          <a:endParaRPr lang="en-US"/>
        </a:p>
      </dgm:t>
    </dgm:pt>
    <dgm:pt modelId="{14AAF485-F3D1-4A92-9CE2-5EEEF66A252F}" type="pres">
      <dgm:prSet presAssocID="{971F4ACB-7500-4AD9-B314-1CF04C7ACB1C}" presName="diagram" presStyleCnt="0">
        <dgm:presLayoutVars>
          <dgm:dir/>
          <dgm:resizeHandles val="exact"/>
        </dgm:presLayoutVars>
      </dgm:prSet>
      <dgm:spPr/>
    </dgm:pt>
    <dgm:pt modelId="{94E10847-F9CF-48BB-94B6-53B254E62047}" type="pres">
      <dgm:prSet presAssocID="{378534C3-E77D-4F89-8877-E146E73CC70A}" presName="node" presStyleLbl="node1" presStyleIdx="0" presStyleCnt="8">
        <dgm:presLayoutVars>
          <dgm:bulletEnabled val="1"/>
        </dgm:presLayoutVars>
      </dgm:prSet>
      <dgm:spPr/>
    </dgm:pt>
    <dgm:pt modelId="{1891D035-0762-4733-A1C7-E6191FCDCE9E}" type="pres">
      <dgm:prSet presAssocID="{1F8E1C1A-65ED-4122-9801-528AA14BA4B5}" presName="sibTrans" presStyleCnt="0"/>
      <dgm:spPr/>
    </dgm:pt>
    <dgm:pt modelId="{1D8187D6-6D7A-4566-B404-29E35F274B2F}" type="pres">
      <dgm:prSet presAssocID="{351B13CA-E0C9-4662-8F09-BD41D0401F01}" presName="node" presStyleLbl="node1" presStyleIdx="1" presStyleCnt="8">
        <dgm:presLayoutVars>
          <dgm:bulletEnabled val="1"/>
        </dgm:presLayoutVars>
      </dgm:prSet>
      <dgm:spPr/>
    </dgm:pt>
    <dgm:pt modelId="{6FD46394-9A11-4DA4-B759-6A15D33C34BF}" type="pres">
      <dgm:prSet presAssocID="{0C088903-D9FB-4ED6-83D4-52A03EEACDE5}" presName="sibTrans" presStyleCnt="0"/>
      <dgm:spPr/>
    </dgm:pt>
    <dgm:pt modelId="{B3371702-E3D5-4A35-8C7D-964D140FBDE5}" type="pres">
      <dgm:prSet presAssocID="{8AE3F499-10F9-45BE-B394-A00D87D0F418}" presName="node" presStyleLbl="node1" presStyleIdx="2" presStyleCnt="8">
        <dgm:presLayoutVars>
          <dgm:bulletEnabled val="1"/>
        </dgm:presLayoutVars>
      </dgm:prSet>
      <dgm:spPr/>
    </dgm:pt>
    <dgm:pt modelId="{05ED5E86-1E44-45A7-BE08-469755CA0F8F}" type="pres">
      <dgm:prSet presAssocID="{CBCBE356-B100-4642-BBB1-70293CA8745C}" presName="sibTrans" presStyleCnt="0"/>
      <dgm:spPr/>
    </dgm:pt>
    <dgm:pt modelId="{AB74BE81-4F0D-4256-B081-73FFC42762B2}" type="pres">
      <dgm:prSet presAssocID="{D4E7B724-FD45-4625-BBCA-5AF8758C406A}" presName="node" presStyleLbl="node1" presStyleIdx="3" presStyleCnt="8">
        <dgm:presLayoutVars>
          <dgm:bulletEnabled val="1"/>
        </dgm:presLayoutVars>
      </dgm:prSet>
      <dgm:spPr/>
    </dgm:pt>
    <dgm:pt modelId="{8E929CD9-4B14-4F38-AAE9-C19DB131650B}" type="pres">
      <dgm:prSet presAssocID="{B4E21EF5-5335-4FB8-BCD4-6EE8443B0C2C}" presName="sibTrans" presStyleCnt="0"/>
      <dgm:spPr/>
    </dgm:pt>
    <dgm:pt modelId="{2F05B223-A59F-4B2C-B2E5-594CBC86B6B1}" type="pres">
      <dgm:prSet presAssocID="{B4FE6C67-F5E1-401A-A935-4C65454F9E59}" presName="node" presStyleLbl="node1" presStyleIdx="4" presStyleCnt="8">
        <dgm:presLayoutVars>
          <dgm:bulletEnabled val="1"/>
        </dgm:presLayoutVars>
      </dgm:prSet>
      <dgm:spPr/>
    </dgm:pt>
    <dgm:pt modelId="{AC6814C9-2587-449E-9C6A-F72402E3C00B}" type="pres">
      <dgm:prSet presAssocID="{AF9609CC-9303-45B5-B22A-F1FE892B571D}" presName="sibTrans" presStyleCnt="0"/>
      <dgm:spPr/>
    </dgm:pt>
    <dgm:pt modelId="{8A4A9E1F-CC55-4C04-8B2A-78A21864CA9D}" type="pres">
      <dgm:prSet presAssocID="{F19F9734-3750-4855-9A14-035508AAE136}" presName="node" presStyleLbl="node1" presStyleIdx="5" presStyleCnt="8">
        <dgm:presLayoutVars>
          <dgm:bulletEnabled val="1"/>
        </dgm:presLayoutVars>
      </dgm:prSet>
      <dgm:spPr/>
    </dgm:pt>
    <dgm:pt modelId="{B9367D72-3E35-4FAF-A33C-60F87CD5A202}" type="pres">
      <dgm:prSet presAssocID="{1DC13456-8D9D-4A7E-8117-81D74AF082FA}" presName="sibTrans" presStyleCnt="0"/>
      <dgm:spPr/>
    </dgm:pt>
    <dgm:pt modelId="{8A25B94C-3297-4F8B-9F6A-94B674025AC4}" type="pres">
      <dgm:prSet presAssocID="{5941A8F9-7331-4D5A-BF2F-96100D8D6188}" presName="node" presStyleLbl="node1" presStyleIdx="6" presStyleCnt="8">
        <dgm:presLayoutVars>
          <dgm:bulletEnabled val="1"/>
        </dgm:presLayoutVars>
      </dgm:prSet>
      <dgm:spPr/>
    </dgm:pt>
    <dgm:pt modelId="{C85EE97E-7167-42E8-B2D7-B4953FC836F7}" type="pres">
      <dgm:prSet presAssocID="{29A0C5BA-E13E-4947-B82D-F7E9A2BB32C2}" presName="sibTrans" presStyleCnt="0"/>
      <dgm:spPr/>
    </dgm:pt>
    <dgm:pt modelId="{5F0B2C33-17A4-47D9-8A41-BDF589C5C4EF}" type="pres">
      <dgm:prSet presAssocID="{77025A70-3272-4A1F-A24D-D7F7680D8648}" presName="node" presStyleLbl="node1" presStyleIdx="7" presStyleCnt="8">
        <dgm:presLayoutVars>
          <dgm:bulletEnabled val="1"/>
        </dgm:presLayoutVars>
      </dgm:prSet>
      <dgm:spPr/>
    </dgm:pt>
  </dgm:ptLst>
  <dgm:cxnLst>
    <dgm:cxn modelId="{28C22806-B3AE-4457-9289-F110EC15714C}" srcId="{971F4ACB-7500-4AD9-B314-1CF04C7ACB1C}" destId="{F19F9734-3750-4855-9A14-035508AAE136}" srcOrd="5" destOrd="0" parTransId="{1E697D43-612E-4669-8442-6C835FC04FCC}" sibTransId="{1DC13456-8D9D-4A7E-8117-81D74AF082FA}"/>
    <dgm:cxn modelId="{7E89C540-B16F-40B5-88C6-72ACD03BA14B}" srcId="{971F4ACB-7500-4AD9-B314-1CF04C7ACB1C}" destId="{B4FE6C67-F5E1-401A-A935-4C65454F9E59}" srcOrd="4" destOrd="0" parTransId="{9502A27C-1E3B-4218-838F-93743F0FDEE0}" sibTransId="{AF9609CC-9303-45B5-B22A-F1FE892B571D}"/>
    <dgm:cxn modelId="{A2FB474E-B955-46D7-B0D4-CC6E6601273A}" type="presOf" srcId="{B4FE6C67-F5E1-401A-A935-4C65454F9E59}" destId="{2F05B223-A59F-4B2C-B2E5-594CBC86B6B1}" srcOrd="0" destOrd="0" presId="urn:microsoft.com/office/officeart/2005/8/layout/default"/>
    <dgm:cxn modelId="{CE687F6F-20D8-45A7-8558-D253AE9F6524}" srcId="{971F4ACB-7500-4AD9-B314-1CF04C7ACB1C}" destId="{378534C3-E77D-4F89-8877-E146E73CC70A}" srcOrd="0" destOrd="0" parTransId="{54864D7F-F99B-4F98-8A45-2B126578E10F}" sibTransId="{1F8E1C1A-65ED-4122-9801-528AA14BA4B5}"/>
    <dgm:cxn modelId="{41891772-6211-48E3-9970-B82C5FE30DCE}" srcId="{971F4ACB-7500-4AD9-B314-1CF04C7ACB1C}" destId="{351B13CA-E0C9-4662-8F09-BD41D0401F01}" srcOrd="1" destOrd="0" parTransId="{B9CF0DC4-4C85-4E25-813B-CBFAD81A2158}" sibTransId="{0C088903-D9FB-4ED6-83D4-52A03EEACDE5}"/>
    <dgm:cxn modelId="{B4F9F955-386C-422D-8513-7A173CA24492}" srcId="{971F4ACB-7500-4AD9-B314-1CF04C7ACB1C}" destId="{5941A8F9-7331-4D5A-BF2F-96100D8D6188}" srcOrd="6" destOrd="0" parTransId="{2B94D085-DF9B-4DD0-B81B-ACB99CD186C4}" sibTransId="{29A0C5BA-E13E-4947-B82D-F7E9A2BB32C2}"/>
    <dgm:cxn modelId="{DE63CA58-1EC4-46EE-9909-905514B41551}" type="presOf" srcId="{D4E7B724-FD45-4625-BBCA-5AF8758C406A}" destId="{AB74BE81-4F0D-4256-B081-73FFC42762B2}" srcOrd="0" destOrd="0" presId="urn:microsoft.com/office/officeart/2005/8/layout/default"/>
    <dgm:cxn modelId="{22314482-5A00-45F8-A4F6-5AF0974FEF32}" srcId="{971F4ACB-7500-4AD9-B314-1CF04C7ACB1C}" destId="{8AE3F499-10F9-45BE-B394-A00D87D0F418}" srcOrd="2" destOrd="0" parTransId="{730A64C1-DEA3-42E1-BB00-7990C2078E05}" sibTransId="{CBCBE356-B100-4642-BBB1-70293CA8745C}"/>
    <dgm:cxn modelId="{D59D6E85-EB6D-40EF-80D6-40D37FA22647}" type="presOf" srcId="{5941A8F9-7331-4D5A-BF2F-96100D8D6188}" destId="{8A25B94C-3297-4F8B-9F6A-94B674025AC4}" srcOrd="0" destOrd="0" presId="urn:microsoft.com/office/officeart/2005/8/layout/default"/>
    <dgm:cxn modelId="{4015FA9E-0B11-40A8-A25C-02CFE09135DD}" type="presOf" srcId="{77025A70-3272-4A1F-A24D-D7F7680D8648}" destId="{5F0B2C33-17A4-47D9-8A41-BDF589C5C4EF}" srcOrd="0" destOrd="0" presId="urn:microsoft.com/office/officeart/2005/8/layout/default"/>
    <dgm:cxn modelId="{91EEDCA7-429B-425C-8DD4-FD534AF0847E}" type="presOf" srcId="{F19F9734-3750-4855-9A14-035508AAE136}" destId="{8A4A9E1F-CC55-4C04-8B2A-78A21864CA9D}" srcOrd="0" destOrd="0" presId="urn:microsoft.com/office/officeart/2005/8/layout/default"/>
    <dgm:cxn modelId="{F62C42AF-5B7D-405B-9CAC-479DA9106CCA}" srcId="{971F4ACB-7500-4AD9-B314-1CF04C7ACB1C}" destId="{D4E7B724-FD45-4625-BBCA-5AF8758C406A}" srcOrd="3" destOrd="0" parTransId="{274E37C0-70B4-4C3F-BDBD-1B2CEB74CC62}" sibTransId="{B4E21EF5-5335-4FB8-BCD4-6EE8443B0C2C}"/>
    <dgm:cxn modelId="{5627B3C2-3B5E-42F7-96C2-F53C577368AC}" srcId="{971F4ACB-7500-4AD9-B314-1CF04C7ACB1C}" destId="{77025A70-3272-4A1F-A24D-D7F7680D8648}" srcOrd="7" destOrd="0" parTransId="{2B392EF0-3374-44D2-ABFC-D330C6E92E0D}" sibTransId="{E447404F-F4B4-4367-9BDF-5A4681CB2E72}"/>
    <dgm:cxn modelId="{387CD7CC-D7CD-47BC-8235-00452C630F99}" type="presOf" srcId="{971F4ACB-7500-4AD9-B314-1CF04C7ACB1C}" destId="{14AAF485-F3D1-4A92-9CE2-5EEEF66A252F}" srcOrd="0" destOrd="0" presId="urn:microsoft.com/office/officeart/2005/8/layout/default"/>
    <dgm:cxn modelId="{65E448DF-0CBD-4612-9FC6-D2459E3B8E35}" type="presOf" srcId="{8AE3F499-10F9-45BE-B394-A00D87D0F418}" destId="{B3371702-E3D5-4A35-8C7D-964D140FBDE5}" srcOrd="0" destOrd="0" presId="urn:microsoft.com/office/officeart/2005/8/layout/default"/>
    <dgm:cxn modelId="{65A0C9E7-881A-4F38-A64F-3931AA49D3C0}" type="presOf" srcId="{351B13CA-E0C9-4662-8F09-BD41D0401F01}" destId="{1D8187D6-6D7A-4566-B404-29E35F274B2F}" srcOrd="0" destOrd="0" presId="urn:microsoft.com/office/officeart/2005/8/layout/default"/>
    <dgm:cxn modelId="{00E66DE9-9C11-4BC2-A79B-9ED7E20F70AA}" type="presOf" srcId="{378534C3-E77D-4F89-8877-E146E73CC70A}" destId="{94E10847-F9CF-48BB-94B6-53B254E62047}" srcOrd="0" destOrd="0" presId="urn:microsoft.com/office/officeart/2005/8/layout/default"/>
    <dgm:cxn modelId="{50025A81-EA80-4A67-8D2C-0178B3F56CBD}" type="presParOf" srcId="{14AAF485-F3D1-4A92-9CE2-5EEEF66A252F}" destId="{94E10847-F9CF-48BB-94B6-53B254E62047}" srcOrd="0" destOrd="0" presId="urn:microsoft.com/office/officeart/2005/8/layout/default"/>
    <dgm:cxn modelId="{0938E13D-B23C-4104-A63D-352B353BA7F9}" type="presParOf" srcId="{14AAF485-F3D1-4A92-9CE2-5EEEF66A252F}" destId="{1891D035-0762-4733-A1C7-E6191FCDCE9E}" srcOrd="1" destOrd="0" presId="urn:microsoft.com/office/officeart/2005/8/layout/default"/>
    <dgm:cxn modelId="{9F79EB05-4B21-45F3-A515-4C23FB5EC28E}" type="presParOf" srcId="{14AAF485-F3D1-4A92-9CE2-5EEEF66A252F}" destId="{1D8187D6-6D7A-4566-B404-29E35F274B2F}" srcOrd="2" destOrd="0" presId="urn:microsoft.com/office/officeart/2005/8/layout/default"/>
    <dgm:cxn modelId="{999DF339-5204-4C77-8910-314CF8B435DF}" type="presParOf" srcId="{14AAF485-F3D1-4A92-9CE2-5EEEF66A252F}" destId="{6FD46394-9A11-4DA4-B759-6A15D33C34BF}" srcOrd="3" destOrd="0" presId="urn:microsoft.com/office/officeart/2005/8/layout/default"/>
    <dgm:cxn modelId="{263ADC04-4FA4-40F4-9261-03F0D2CB3C2F}" type="presParOf" srcId="{14AAF485-F3D1-4A92-9CE2-5EEEF66A252F}" destId="{B3371702-E3D5-4A35-8C7D-964D140FBDE5}" srcOrd="4" destOrd="0" presId="urn:microsoft.com/office/officeart/2005/8/layout/default"/>
    <dgm:cxn modelId="{D0D7410D-ACC7-4A91-92B2-C2B4ECC31CF4}" type="presParOf" srcId="{14AAF485-F3D1-4A92-9CE2-5EEEF66A252F}" destId="{05ED5E86-1E44-45A7-BE08-469755CA0F8F}" srcOrd="5" destOrd="0" presId="urn:microsoft.com/office/officeart/2005/8/layout/default"/>
    <dgm:cxn modelId="{E7233202-1FF5-499D-B0C3-F1B367E57822}" type="presParOf" srcId="{14AAF485-F3D1-4A92-9CE2-5EEEF66A252F}" destId="{AB74BE81-4F0D-4256-B081-73FFC42762B2}" srcOrd="6" destOrd="0" presId="urn:microsoft.com/office/officeart/2005/8/layout/default"/>
    <dgm:cxn modelId="{A985D87A-708B-4A21-A72F-91D8754A0F45}" type="presParOf" srcId="{14AAF485-F3D1-4A92-9CE2-5EEEF66A252F}" destId="{8E929CD9-4B14-4F38-AAE9-C19DB131650B}" srcOrd="7" destOrd="0" presId="urn:microsoft.com/office/officeart/2005/8/layout/default"/>
    <dgm:cxn modelId="{EA315E4D-696E-4964-92B5-43A0298F5240}" type="presParOf" srcId="{14AAF485-F3D1-4A92-9CE2-5EEEF66A252F}" destId="{2F05B223-A59F-4B2C-B2E5-594CBC86B6B1}" srcOrd="8" destOrd="0" presId="urn:microsoft.com/office/officeart/2005/8/layout/default"/>
    <dgm:cxn modelId="{55DAD730-A10A-4BB7-B98E-A0F02CEE56B0}" type="presParOf" srcId="{14AAF485-F3D1-4A92-9CE2-5EEEF66A252F}" destId="{AC6814C9-2587-449E-9C6A-F72402E3C00B}" srcOrd="9" destOrd="0" presId="urn:microsoft.com/office/officeart/2005/8/layout/default"/>
    <dgm:cxn modelId="{B2E33567-2EE3-4424-A973-0E4497AFB77E}" type="presParOf" srcId="{14AAF485-F3D1-4A92-9CE2-5EEEF66A252F}" destId="{8A4A9E1F-CC55-4C04-8B2A-78A21864CA9D}" srcOrd="10" destOrd="0" presId="urn:microsoft.com/office/officeart/2005/8/layout/default"/>
    <dgm:cxn modelId="{60874F00-4468-43A9-8C32-AF5DDB6D1DC3}" type="presParOf" srcId="{14AAF485-F3D1-4A92-9CE2-5EEEF66A252F}" destId="{B9367D72-3E35-4FAF-A33C-60F87CD5A202}" srcOrd="11" destOrd="0" presId="urn:microsoft.com/office/officeart/2005/8/layout/default"/>
    <dgm:cxn modelId="{73398242-0BEE-46A8-A0EA-275E9E7D8566}" type="presParOf" srcId="{14AAF485-F3D1-4A92-9CE2-5EEEF66A252F}" destId="{8A25B94C-3297-4F8B-9F6A-94B674025AC4}" srcOrd="12" destOrd="0" presId="urn:microsoft.com/office/officeart/2005/8/layout/default"/>
    <dgm:cxn modelId="{CD1F9B9E-77C0-45CB-912F-6AAE35488966}" type="presParOf" srcId="{14AAF485-F3D1-4A92-9CE2-5EEEF66A252F}" destId="{C85EE97E-7167-42E8-B2D7-B4953FC836F7}" srcOrd="13" destOrd="0" presId="urn:microsoft.com/office/officeart/2005/8/layout/default"/>
    <dgm:cxn modelId="{FF99A8AB-7904-44EB-BAE4-3220E75934F6}" type="presParOf" srcId="{14AAF485-F3D1-4A92-9CE2-5EEEF66A252F}" destId="{5F0B2C33-17A4-47D9-8A41-BDF589C5C4EF}"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28778E7-4F2C-4B26-A846-E2506420080B}"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0A5E235C-4800-4636-97D3-524F92A777A5}">
      <dgm:prSet/>
      <dgm:spPr/>
      <dgm:t>
        <a:bodyPr/>
        <a:lstStyle/>
        <a:p>
          <a:r>
            <a:rPr lang="en-US"/>
            <a:t>CMA-ES Covariance Matrix Adaptation Evolution Strategy a stochastic numerical optimization algorithm for difficult (non-convex, ill-conditioned, multi-modal, rugged, noisy) optimization problems in continuous search spaces, implemented in Python.</a:t>
          </a:r>
        </a:p>
      </dgm:t>
    </dgm:pt>
    <dgm:pt modelId="{7B8833B3-B8A9-4954-A736-7DEC3E3ED252}" type="parTrans" cxnId="{F690160A-0BBC-4D4A-BECC-1759F38BCD51}">
      <dgm:prSet/>
      <dgm:spPr/>
      <dgm:t>
        <a:bodyPr/>
        <a:lstStyle/>
        <a:p>
          <a:endParaRPr lang="en-US"/>
        </a:p>
      </dgm:t>
    </dgm:pt>
    <dgm:pt modelId="{3AA3AD04-A3A9-4FB4-AEE3-A46854C1B5D7}" type="sibTrans" cxnId="{F690160A-0BBC-4D4A-BECC-1759F38BCD51}">
      <dgm:prSet/>
      <dgm:spPr/>
      <dgm:t>
        <a:bodyPr/>
        <a:lstStyle/>
        <a:p>
          <a:endParaRPr lang="en-US"/>
        </a:p>
      </dgm:t>
    </dgm:pt>
    <dgm:pt modelId="{48027800-B0C3-4776-95AA-0FBAFAD3571F}">
      <dgm:prSet/>
      <dgm:spPr/>
      <dgm:t>
        <a:bodyPr/>
        <a:lstStyle/>
        <a:p>
          <a:r>
            <a:rPr lang="en-US"/>
            <a:t>Typical domain of application are bound-constrained or unconstrained</a:t>
          </a:r>
        </a:p>
      </dgm:t>
    </dgm:pt>
    <dgm:pt modelId="{E69201A1-5338-4EA6-9F6A-ABAEC1C5E04A}" type="parTrans" cxnId="{C593EAA5-B2BE-405F-AB5B-A1AB74BE1B72}">
      <dgm:prSet/>
      <dgm:spPr/>
      <dgm:t>
        <a:bodyPr/>
        <a:lstStyle/>
        <a:p>
          <a:endParaRPr lang="en-US"/>
        </a:p>
      </dgm:t>
    </dgm:pt>
    <dgm:pt modelId="{330A9335-9489-478C-ADE2-76031DE68DA9}" type="sibTrans" cxnId="{C593EAA5-B2BE-405F-AB5B-A1AB74BE1B72}">
      <dgm:prSet/>
      <dgm:spPr/>
      <dgm:t>
        <a:bodyPr/>
        <a:lstStyle/>
        <a:p>
          <a:endParaRPr lang="en-US"/>
        </a:p>
      </dgm:t>
    </dgm:pt>
    <dgm:pt modelId="{0CC64442-54E5-463F-9AC7-E5B79D0FC0A1}">
      <dgm:prSet/>
      <dgm:spPr/>
      <dgm:t>
        <a:bodyPr/>
        <a:lstStyle/>
        <a:p>
          <a:r>
            <a:rPr lang="en-US"/>
            <a:t>objective functions with:</a:t>
          </a:r>
        </a:p>
      </dgm:t>
    </dgm:pt>
    <dgm:pt modelId="{674E9BBB-E633-46FC-B7F8-C7D99CC5DB7B}" type="parTrans" cxnId="{22423C47-0C18-4EFF-B27C-4C65C40E4576}">
      <dgm:prSet/>
      <dgm:spPr/>
      <dgm:t>
        <a:bodyPr/>
        <a:lstStyle/>
        <a:p>
          <a:endParaRPr lang="en-US"/>
        </a:p>
      </dgm:t>
    </dgm:pt>
    <dgm:pt modelId="{996B5FDD-CB1F-4AB0-903B-537D0D5CC859}" type="sibTrans" cxnId="{22423C47-0C18-4EFF-B27C-4C65C40E4576}">
      <dgm:prSet/>
      <dgm:spPr/>
      <dgm:t>
        <a:bodyPr/>
        <a:lstStyle/>
        <a:p>
          <a:endParaRPr lang="en-US"/>
        </a:p>
      </dgm:t>
    </dgm:pt>
    <dgm:pt modelId="{F6801591-A067-4BF1-8446-66F18C874070}">
      <dgm:prSet/>
      <dgm:spPr/>
      <dgm:t>
        <a:bodyPr/>
        <a:lstStyle/>
        <a:p>
          <a:r>
            <a:rPr lang="en-US"/>
            <a:t>search space dimension between 5 and 100, no gradients available, no less than, say, 100 times dimension function evaluations needed to get satisfactory solutions, non-separable, ill-conditioned, or rugged/multi-modal landscapes.</a:t>
          </a:r>
        </a:p>
      </dgm:t>
    </dgm:pt>
    <dgm:pt modelId="{B5B25BE9-83AD-4999-9054-E5074B699404}" type="parTrans" cxnId="{60229318-329B-4C35-95D8-7EE895D79AF1}">
      <dgm:prSet/>
      <dgm:spPr/>
      <dgm:t>
        <a:bodyPr/>
        <a:lstStyle/>
        <a:p>
          <a:endParaRPr lang="en-US"/>
        </a:p>
      </dgm:t>
    </dgm:pt>
    <dgm:pt modelId="{0446C728-5D6C-49A0-8A59-0E2191261C08}" type="sibTrans" cxnId="{60229318-329B-4C35-95D8-7EE895D79AF1}">
      <dgm:prSet/>
      <dgm:spPr/>
      <dgm:t>
        <a:bodyPr/>
        <a:lstStyle/>
        <a:p>
          <a:endParaRPr lang="en-US"/>
        </a:p>
      </dgm:t>
    </dgm:pt>
    <dgm:pt modelId="{2DDB4DCF-E2B1-4046-BDCB-159B04B2A966}">
      <dgm:prSet/>
      <dgm:spPr/>
      <dgm:t>
        <a:bodyPr/>
        <a:lstStyle/>
        <a:p>
          <a:r>
            <a:rPr lang="en-US"/>
            <a:t>The CMA-ES is quite reliable, however for small budgets (fewer than 100 times dimension function evaluations) or in very small dimensions better methods are available.</a:t>
          </a:r>
        </a:p>
      </dgm:t>
    </dgm:pt>
    <dgm:pt modelId="{EA4803EE-660B-4C60-97F2-F73CEB1D434D}" type="parTrans" cxnId="{617AF2B4-4F90-41D3-BA46-7A0F4C805D3F}">
      <dgm:prSet/>
      <dgm:spPr/>
      <dgm:t>
        <a:bodyPr/>
        <a:lstStyle/>
        <a:p>
          <a:endParaRPr lang="en-US"/>
        </a:p>
      </dgm:t>
    </dgm:pt>
    <dgm:pt modelId="{02D6599D-1F51-4005-9D60-A9C67BC8FD71}" type="sibTrans" cxnId="{617AF2B4-4F90-41D3-BA46-7A0F4C805D3F}">
      <dgm:prSet/>
      <dgm:spPr/>
      <dgm:t>
        <a:bodyPr/>
        <a:lstStyle/>
        <a:p>
          <a:endParaRPr lang="en-US"/>
        </a:p>
      </dgm:t>
    </dgm:pt>
    <dgm:pt modelId="{FED45C16-906A-475B-92BF-708DA462CCC6}" type="pres">
      <dgm:prSet presAssocID="{228778E7-4F2C-4B26-A846-E2506420080B}" presName="outerComposite" presStyleCnt="0">
        <dgm:presLayoutVars>
          <dgm:chMax val="5"/>
          <dgm:dir/>
          <dgm:resizeHandles val="exact"/>
        </dgm:presLayoutVars>
      </dgm:prSet>
      <dgm:spPr/>
    </dgm:pt>
    <dgm:pt modelId="{2BB5707A-611E-49C7-B20A-C7BC89BDCF6E}" type="pres">
      <dgm:prSet presAssocID="{228778E7-4F2C-4B26-A846-E2506420080B}" presName="dummyMaxCanvas" presStyleCnt="0">
        <dgm:presLayoutVars/>
      </dgm:prSet>
      <dgm:spPr/>
    </dgm:pt>
    <dgm:pt modelId="{BEEB3F26-BAC5-4867-875A-9082734631D8}" type="pres">
      <dgm:prSet presAssocID="{228778E7-4F2C-4B26-A846-E2506420080B}" presName="FiveNodes_1" presStyleLbl="node1" presStyleIdx="0" presStyleCnt="5">
        <dgm:presLayoutVars>
          <dgm:bulletEnabled val="1"/>
        </dgm:presLayoutVars>
      </dgm:prSet>
      <dgm:spPr/>
    </dgm:pt>
    <dgm:pt modelId="{8F937DEC-71B5-4D30-B3AA-91409780E813}" type="pres">
      <dgm:prSet presAssocID="{228778E7-4F2C-4B26-A846-E2506420080B}" presName="FiveNodes_2" presStyleLbl="node1" presStyleIdx="1" presStyleCnt="5">
        <dgm:presLayoutVars>
          <dgm:bulletEnabled val="1"/>
        </dgm:presLayoutVars>
      </dgm:prSet>
      <dgm:spPr/>
    </dgm:pt>
    <dgm:pt modelId="{9155F022-E6B2-4579-9C29-2D5FC672F01A}" type="pres">
      <dgm:prSet presAssocID="{228778E7-4F2C-4B26-A846-E2506420080B}" presName="FiveNodes_3" presStyleLbl="node1" presStyleIdx="2" presStyleCnt="5">
        <dgm:presLayoutVars>
          <dgm:bulletEnabled val="1"/>
        </dgm:presLayoutVars>
      </dgm:prSet>
      <dgm:spPr/>
    </dgm:pt>
    <dgm:pt modelId="{244BDED0-6280-4353-9A21-A72F858EF0C1}" type="pres">
      <dgm:prSet presAssocID="{228778E7-4F2C-4B26-A846-E2506420080B}" presName="FiveNodes_4" presStyleLbl="node1" presStyleIdx="3" presStyleCnt="5">
        <dgm:presLayoutVars>
          <dgm:bulletEnabled val="1"/>
        </dgm:presLayoutVars>
      </dgm:prSet>
      <dgm:spPr/>
    </dgm:pt>
    <dgm:pt modelId="{96DE2914-A03F-410F-A160-93093E116034}" type="pres">
      <dgm:prSet presAssocID="{228778E7-4F2C-4B26-A846-E2506420080B}" presName="FiveNodes_5" presStyleLbl="node1" presStyleIdx="4" presStyleCnt="5">
        <dgm:presLayoutVars>
          <dgm:bulletEnabled val="1"/>
        </dgm:presLayoutVars>
      </dgm:prSet>
      <dgm:spPr/>
    </dgm:pt>
    <dgm:pt modelId="{3D737479-49EE-4C51-AC4A-7BEA25A731EB}" type="pres">
      <dgm:prSet presAssocID="{228778E7-4F2C-4B26-A846-E2506420080B}" presName="FiveConn_1-2" presStyleLbl="fgAccFollowNode1" presStyleIdx="0" presStyleCnt="4">
        <dgm:presLayoutVars>
          <dgm:bulletEnabled val="1"/>
        </dgm:presLayoutVars>
      </dgm:prSet>
      <dgm:spPr/>
    </dgm:pt>
    <dgm:pt modelId="{C6ED5DE4-9FF6-4F52-A93D-C47109EA1FFF}" type="pres">
      <dgm:prSet presAssocID="{228778E7-4F2C-4B26-A846-E2506420080B}" presName="FiveConn_2-3" presStyleLbl="fgAccFollowNode1" presStyleIdx="1" presStyleCnt="4">
        <dgm:presLayoutVars>
          <dgm:bulletEnabled val="1"/>
        </dgm:presLayoutVars>
      </dgm:prSet>
      <dgm:spPr/>
    </dgm:pt>
    <dgm:pt modelId="{F0BE6E89-0698-4539-B3B2-6D8336E2BE40}" type="pres">
      <dgm:prSet presAssocID="{228778E7-4F2C-4B26-A846-E2506420080B}" presName="FiveConn_3-4" presStyleLbl="fgAccFollowNode1" presStyleIdx="2" presStyleCnt="4">
        <dgm:presLayoutVars>
          <dgm:bulletEnabled val="1"/>
        </dgm:presLayoutVars>
      </dgm:prSet>
      <dgm:spPr/>
    </dgm:pt>
    <dgm:pt modelId="{30057030-CAE1-4480-BF5A-44518C769535}" type="pres">
      <dgm:prSet presAssocID="{228778E7-4F2C-4B26-A846-E2506420080B}" presName="FiveConn_4-5" presStyleLbl="fgAccFollowNode1" presStyleIdx="3" presStyleCnt="4">
        <dgm:presLayoutVars>
          <dgm:bulletEnabled val="1"/>
        </dgm:presLayoutVars>
      </dgm:prSet>
      <dgm:spPr/>
    </dgm:pt>
    <dgm:pt modelId="{384B730A-321E-42FC-9CCC-BB52582982C5}" type="pres">
      <dgm:prSet presAssocID="{228778E7-4F2C-4B26-A846-E2506420080B}" presName="FiveNodes_1_text" presStyleLbl="node1" presStyleIdx="4" presStyleCnt="5">
        <dgm:presLayoutVars>
          <dgm:bulletEnabled val="1"/>
        </dgm:presLayoutVars>
      </dgm:prSet>
      <dgm:spPr/>
    </dgm:pt>
    <dgm:pt modelId="{A7A9A042-DC95-435A-AF92-5291B7F178A6}" type="pres">
      <dgm:prSet presAssocID="{228778E7-4F2C-4B26-A846-E2506420080B}" presName="FiveNodes_2_text" presStyleLbl="node1" presStyleIdx="4" presStyleCnt="5">
        <dgm:presLayoutVars>
          <dgm:bulletEnabled val="1"/>
        </dgm:presLayoutVars>
      </dgm:prSet>
      <dgm:spPr/>
    </dgm:pt>
    <dgm:pt modelId="{A672142C-155D-4FAC-9F8B-F51A49F54642}" type="pres">
      <dgm:prSet presAssocID="{228778E7-4F2C-4B26-A846-E2506420080B}" presName="FiveNodes_3_text" presStyleLbl="node1" presStyleIdx="4" presStyleCnt="5">
        <dgm:presLayoutVars>
          <dgm:bulletEnabled val="1"/>
        </dgm:presLayoutVars>
      </dgm:prSet>
      <dgm:spPr/>
    </dgm:pt>
    <dgm:pt modelId="{AB92740C-4F2C-4323-8E30-C56F733D98D3}" type="pres">
      <dgm:prSet presAssocID="{228778E7-4F2C-4B26-A846-E2506420080B}" presName="FiveNodes_4_text" presStyleLbl="node1" presStyleIdx="4" presStyleCnt="5">
        <dgm:presLayoutVars>
          <dgm:bulletEnabled val="1"/>
        </dgm:presLayoutVars>
      </dgm:prSet>
      <dgm:spPr/>
    </dgm:pt>
    <dgm:pt modelId="{9590178B-8FE4-4BC5-A91F-D03CA95052B3}" type="pres">
      <dgm:prSet presAssocID="{228778E7-4F2C-4B26-A846-E2506420080B}" presName="FiveNodes_5_text" presStyleLbl="node1" presStyleIdx="4" presStyleCnt="5">
        <dgm:presLayoutVars>
          <dgm:bulletEnabled val="1"/>
        </dgm:presLayoutVars>
      </dgm:prSet>
      <dgm:spPr/>
    </dgm:pt>
  </dgm:ptLst>
  <dgm:cxnLst>
    <dgm:cxn modelId="{F690160A-0BBC-4D4A-BECC-1759F38BCD51}" srcId="{228778E7-4F2C-4B26-A846-E2506420080B}" destId="{0A5E235C-4800-4636-97D3-524F92A777A5}" srcOrd="0" destOrd="0" parTransId="{7B8833B3-B8A9-4954-A736-7DEC3E3ED252}" sibTransId="{3AA3AD04-A3A9-4FB4-AEE3-A46854C1B5D7}"/>
    <dgm:cxn modelId="{452FC411-F119-4F83-8CF1-5C2A26F70017}" type="presOf" srcId="{3AA3AD04-A3A9-4FB4-AEE3-A46854C1B5D7}" destId="{3D737479-49EE-4C51-AC4A-7BEA25A731EB}" srcOrd="0" destOrd="0" presId="urn:microsoft.com/office/officeart/2005/8/layout/vProcess5"/>
    <dgm:cxn modelId="{60229318-329B-4C35-95D8-7EE895D79AF1}" srcId="{228778E7-4F2C-4B26-A846-E2506420080B}" destId="{F6801591-A067-4BF1-8446-66F18C874070}" srcOrd="3" destOrd="0" parTransId="{B5B25BE9-83AD-4999-9054-E5074B699404}" sibTransId="{0446C728-5D6C-49A0-8A59-0E2191261C08}"/>
    <dgm:cxn modelId="{DAA5BA60-30B1-437C-ABAE-6998292FE84B}" type="presOf" srcId="{0446C728-5D6C-49A0-8A59-0E2191261C08}" destId="{30057030-CAE1-4480-BF5A-44518C769535}" srcOrd="0" destOrd="0" presId="urn:microsoft.com/office/officeart/2005/8/layout/vProcess5"/>
    <dgm:cxn modelId="{22423C47-0C18-4EFF-B27C-4C65C40E4576}" srcId="{228778E7-4F2C-4B26-A846-E2506420080B}" destId="{0CC64442-54E5-463F-9AC7-E5B79D0FC0A1}" srcOrd="2" destOrd="0" parTransId="{674E9BBB-E633-46FC-B7F8-C7D99CC5DB7B}" sibTransId="{996B5FDD-CB1F-4AB0-903B-537D0D5CC859}"/>
    <dgm:cxn modelId="{73C1F177-727D-486A-AC6D-FFFA58A64D02}" type="presOf" srcId="{2DDB4DCF-E2B1-4046-BDCB-159B04B2A966}" destId="{9590178B-8FE4-4BC5-A91F-D03CA95052B3}" srcOrd="1" destOrd="0" presId="urn:microsoft.com/office/officeart/2005/8/layout/vProcess5"/>
    <dgm:cxn modelId="{568A917C-60C8-47CF-A488-B0C0F4510F07}" type="presOf" srcId="{0CC64442-54E5-463F-9AC7-E5B79D0FC0A1}" destId="{9155F022-E6B2-4579-9C29-2D5FC672F01A}" srcOrd="0" destOrd="0" presId="urn:microsoft.com/office/officeart/2005/8/layout/vProcess5"/>
    <dgm:cxn modelId="{49E3BA91-DD84-4D0B-B4AB-07055B40261B}" type="presOf" srcId="{228778E7-4F2C-4B26-A846-E2506420080B}" destId="{FED45C16-906A-475B-92BF-708DA462CCC6}" srcOrd="0" destOrd="0" presId="urn:microsoft.com/office/officeart/2005/8/layout/vProcess5"/>
    <dgm:cxn modelId="{C593EAA5-B2BE-405F-AB5B-A1AB74BE1B72}" srcId="{228778E7-4F2C-4B26-A846-E2506420080B}" destId="{48027800-B0C3-4776-95AA-0FBAFAD3571F}" srcOrd="1" destOrd="0" parTransId="{E69201A1-5338-4EA6-9F6A-ABAEC1C5E04A}" sibTransId="{330A9335-9489-478C-ADE2-76031DE68DA9}"/>
    <dgm:cxn modelId="{7853B2B0-F790-4881-B4BD-040F35CF19FA}" type="presOf" srcId="{F6801591-A067-4BF1-8446-66F18C874070}" destId="{AB92740C-4F2C-4323-8E30-C56F733D98D3}" srcOrd="1" destOrd="0" presId="urn:microsoft.com/office/officeart/2005/8/layout/vProcess5"/>
    <dgm:cxn modelId="{617AF2B4-4F90-41D3-BA46-7A0F4C805D3F}" srcId="{228778E7-4F2C-4B26-A846-E2506420080B}" destId="{2DDB4DCF-E2B1-4046-BDCB-159B04B2A966}" srcOrd="4" destOrd="0" parTransId="{EA4803EE-660B-4C60-97F2-F73CEB1D434D}" sibTransId="{02D6599D-1F51-4005-9D60-A9C67BC8FD71}"/>
    <dgm:cxn modelId="{450B3AB6-9B7D-4119-8556-AEE8437053E3}" type="presOf" srcId="{996B5FDD-CB1F-4AB0-903B-537D0D5CC859}" destId="{F0BE6E89-0698-4539-B3B2-6D8336E2BE40}" srcOrd="0" destOrd="0" presId="urn:microsoft.com/office/officeart/2005/8/layout/vProcess5"/>
    <dgm:cxn modelId="{A4DB77BD-18D6-44EA-ACFF-D08A71758854}" type="presOf" srcId="{2DDB4DCF-E2B1-4046-BDCB-159B04B2A966}" destId="{96DE2914-A03F-410F-A160-93093E116034}" srcOrd="0" destOrd="0" presId="urn:microsoft.com/office/officeart/2005/8/layout/vProcess5"/>
    <dgm:cxn modelId="{0E9B1FBE-93B5-4DD5-A82D-B39E9A38CFDE}" type="presOf" srcId="{0A5E235C-4800-4636-97D3-524F92A777A5}" destId="{BEEB3F26-BAC5-4867-875A-9082734631D8}" srcOrd="0" destOrd="0" presId="urn:microsoft.com/office/officeart/2005/8/layout/vProcess5"/>
    <dgm:cxn modelId="{FF5494C2-16CB-4235-9456-2CC261B63EE7}" type="presOf" srcId="{330A9335-9489-478C-ADE2-76031DE68DA9}" destId="{C6ED5DE4-9FF6-4F52-A93D-C47109EA1FFF}" srcOrd="0" destOrd="0" presId="urn:microsoft.com/office/officeart/2005/8/layout/vProcess5"/>
    <dgm:cxn modelId="{F99631CE-4022-42E2-AEA1-A148E6C921F8}" type="presOf" srcId="{0A5E235C-4800-4636-97D3-524F92A777A5}" destId="{384B730A-321E-42FC-9CCC-BB52582982C5}" srcOrd="1" destOrd="0" presId="urn:microsoft.com/office/officeart/2005/8/layout/vProcess5"/>
    <dgm:cxn modelId="{D0C11ACF-4855-4041-913E-C385200B4C1D}" type="presOf" srcId="{48027800-B0C3-4776-95AA-0FBAFAD3571F}" destId="{A7A9A042-DC95-435A-AF92-5291B7F178A6}" srcOrd="1" destOrd="0" presId="urn:microsoft.com/office/officeart/2005/8/layout/vProcess5"/>
    <dgm:cxn modelId="{81D5A5D6-3B89-45B4-A1F2-F1A55EB191CF}" type="presOf" srcId="{F6801591-A067-4BF1-8446-66F18C874070}" destId="{244BDED0-6280-4353-9A21-A72F858EF0C1}" srcOrd="0" destOrd="0" presId="urn:microsoft.com/office/officeart/2005/8/layout/vProcess5"/>
    <dgm:cxn modelId="{CB2BBCE1-B25D-4502-9B4B-E6395A61844C}" type="presOf" srcId="{48027800-B0C3-4776-95AA-0FBAFAD3571F}" destId="{8F937DEC-71B5-4D30-B3AA-91409780E813}" srcOrd="0" destOrd="0" presId="urn:microsoft.com/office/officeart/2005/8/layout/vProcess5"/>
    <dgm:cxn modelId="{601F71F0-4609-485C-8877-9BCD007E2F2D}" type="presOf" srcId="{0CC64442-54E5-463F-9AC7-E5B79D0FC0A1}" destId="{A672142C-155D-4FAC-9F8B-F51A49F54642}" srcOrd="1" destOrd="0" presId="urn:microsoft.com/office/officeart/2005/8/layout/vProcess5"/>
    <dgm:cxn modelId="{A1E9F9E5-B321-42EF-81C4-CAF52CAC4825}" type="presParOf" srcId="{FED45C16-906A-475B-92BF-708DA462CCC6}" destId="{2BB5707A-611E-49C7-B20A-C7BC89BDCF6E}" srcOrd="0" destOrd="0" presId="urn:microsoft.com/office/officeart/2005/8/layout/vProcess5"/>
    <dgm:cxn modelId="{C04F3406-FA1C-4FC8-B4C4-6C155ACFA67E}" type="presParOf" srcId="{FED45C16-906A-475B-92BF-708DA462CCC6}" destId="{BEEB3F26-BAC5-4867-875A-9082734631D8}" srcOrd="1" destOrd="0" presId="urn:microsoft.com/office/officeart/2005/8/layout/vProcess5"/>
    <dgm:cxn modelId="{7E051A1E-5C3C-476B-B6F8-160655D22873}" type="presParOf" srcId="{FED45C16-906A-475B-92BF-708DA462CCC6}" destId="{8F937DEC-71B5-4D30-B3AA-91409780E813}" srcOrd="2" destOrd="0" presId="urn:microsoft.com/office/officeart/2005/8/layout/vProcess5"/>
    <dgm:cxn modelId="{86BCB9B3-986C-4E3D-80F0-9FA7F306C597}" type="presParOf" srcId="{FED45C16-906A-475B-92BF-708DA462CCC6}" destId="{9155F022-E6B2-4579-9C29-2D5FC672F01A}" srcOrd="3" destOrd="0" presId="urn:microsoft.com/office/officeart/2005/8/layout/vProcess5"/>
    <dgm:cxn modelId="{D8AE5343-75F2-49F6-AEE6-E5A088729AD6}" type="presParOf" srcId="{FED45C16-906A-475B-92BF-708DA462CCC6}" destId="{244BDED0-6280-4353-9A21-A72F858EF0C1}" srcOrd="4" destOrd="0" presId="urn:microsoft.com/office/officeart/2005/8/layout/vProcess5"/>
    <dgm:cxn modelId="{D07607FE-D0E5-49F7-8630-DDCAB3AB5125}" type="presParOf" srcId="{FED45C16-906A-475B-92BF-708DA462CCC6}" destId="{96DE2914-A03F-410F-A160-93093E116034}" srcOrd="5" destOrd="0" presId="urn:microsoft.com/office/officeart/2005/8/layout/vProcess5"/>
    <dgm:cxn modelId="{EBD0B7A5-760E-4556-AF32-092B82017E3D}" type="presParOf" srcId="{FED45C16-906A-475B-92BF-708DA462CCC6}" destId="{3D737479-49EE-4C51-AC4A-7BEA25A731EB}" srcOrd="6" destOrd="0" presId="urn:microsoft.com/office/officeart/2005/8/layout/vProcess5"/>
    <dgm:cxn modelId="{86524E8A-4ABA-4CE8-AE45-F4C312C2AD22}" type="presParOf" srcId="{FED45C16-906A-475B-92BF-708DA462CCC6}" destId="{C6ED5DE4-9FF6-4F52-A93D-C47109EA1FFF}" srcOrd="7" destOrd="0" presId="urn:microsoft.com/office/officeart/2005/8/layout/vProcess5"/>
    <dgm:cxn modelId="{072C4C65-DCEE-4C9C-A64B-78D347F722CD}" type="presParOf" srcId="{FED45C16-906A-475B-92BF-708DA462CCC6}" destId="{F0BE6E89-0698-4539-B3B2-6D8336E2BE40}" srcOrd="8" destOrd="0" presId="urn:microsoft.com/office/officeart/2005/8/layout/vProcess5"/>
    <dgm:cxn modelId="{10EC2582-86B9-4BAE-9778-E6C9837C0312}" type="presParOf" srcId="{FED45C16-906A-475B-92BF-708DA462CCC6}" destId="{30057030-CAE1-4480-BF5A-44518C769535}" srcOrd="9" destOrd="0" presId="urn:microsoft.com/office/officeart/2005/8/layout/vProcess5"/>
    <dgm:cxn modelId="{323016F6-78E6-4417-BC71-65A3DE58C66B}" type="presParOf" srcId="{FED45C16-906A-475B-92BF-708DA462CCC6}" destId="{384B730A-321E-42FC-9CCC-BB52582982C5}" srcOrd="10" destOrd="0" presId="urn:microsoft.com/office/officeart/2005/8/layout/vProcess5"/>
    <dgm:cxn modelId="{64C3D9B6-7BDE-4124-AFE0-FA63718B7B70}" type="presParOf" srcId="{FED45C16-906A-475B-92BF-708DA462CCC6}" destId="{A7A9A042-DC95-435A-AF92-5291B7F178A6}" srcOrd="11" destOrd="0" presId="urn:microsoft.com/office/officeart/2005/8/layout/vProcess5"/>
    <dgm:cxn modelId="{F4C918AD-F4EF-4A95-9E4C-235CA43C2F21}" type="presParOf" srcId="{FED45C16-906A-475B-92BF-708DA462CCC6}" destId="{A672142C-155D-4FAC-9F8B-F51A49F54642}" srcOrd="12" destOrd="0" presId="urn:microsoft.com/office/officeart/2005/8/layout/vProcess5"/>
    <dgm:cxn modelId="{5049FF6A-8038-4A08-94E7-5BB1B88A3B34}" type="presParOf" srcId="{FED45C16-906A-475B-92BF-708DA462CCC6}" destId="{AB92740C-4F2C-4323-8E30-C56F733D98D3}" srcOrd="13" destOrd="0" presId="urn:microsoft.com/office/officeart/2005/8/layout/vProcess5"/>
    <dgm:cxn modelId="{FB211598-780D-4C62-926E-291F547D94EE}" type="presParOf" srcId="{FED45C16-906A-475B-92BF-708DA462CCC6}" destId="{9590178B-8FE4-4BC5-A91F-D03CA95052B3}"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4FF67B1-8F52-44A5-A28E-93CC29B83F5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9D493E5-0A96-499B-A5AD-5514D8410789}">
      <dgm:prSet/>
      <dgm:spPr/>
      <dgm:t>
        <a:bodyPr/>
        <a:lstStyle/>
        <a:p>
          <a:r>
            <a:rPr lang="en-US" b="1"/>
            <a:t>Get a good scientific Python environment</a:t>
          </a:r>
          <a:endParaRPr lang="en-US"/>
        </a:p>
      </dgm:t>
    </dgm:pt>
    <dgm:pt modelId="{3C10AF4E-989E-4035-B563-9AAD5128E91F}" type="parTrans" cxnId="{79500214-ADE2-4C5D-A5BB-D2F6CB17F32A}">
      <dgm:prSet/>
      <dgm:spPr/>
      <dgm:t>
        <a:bodyPr/>
        <a:lstStyle/>
        <a:p>
          <a:endParaRPr lang="en-US"/>
        </a:p>
      </dgm:t>
    </dgm:pt>
    <dgm:pt modelId="{DDFCB4ED-4F25-4543-BA92-708134ED1ECD}" type="sibTrans" cxnId="{79500214-ADE2-4C5D-A5BB-D2F6CB17F32A}">
      <dgm:prSet/>
      <dgm:spPr/>
      <dgm:t>
        <a:bodyPr/>
        <a:lstStyle/>
        <a:p>
          <a:endParaRPr lang="en-US"/>
        </a:p>
      </dgm:t>
    </dgm:pt>
    <dgm:pt modelId="{57BB5C3A-3CAF-4E5B-8BAD-82989C184B1B}">
      <dgm:prSet/>
      <dgm:spPr/>
      <dgm:t>
        <a:bodyPr/>
        <a:lstStyle/>
        <a:p>
          <a:r>
            <a:rPr lang="en-US"/>
            <a:t>By a “good Python environment”, I mean a recent version of Python with recent versions of the main packages for sciences installed (SciPy, NumPy, Matplotlib, IPython, h5py, etc.) and a good editor with fly checks.</a:t>
          </a:r>
        </a:p>
      </dgm:t>
    </dgm:pt>
    <dgm:pt modelId="{F3C9903A-CF06-4CB6-960E-96E1D5B28C93}" type="parTrans" cxnId="{ABBF7E04-1ED5-4F82-A38A-BE9C558C2720}">
      <dgm:prSet/>
      <dgm:spPr/>
      <dgm:t>
        <a:bodyPr/>
        <a:lstStyle/>
        <a:p>
          <a:endParaRPr lang="en-US"/>
        </a:p>
      </dgm:t>
    </dgm:pt>
    <dgm:pt modelId="{B4C41813-D4A7-4B14-BB93-3AD7226469DB}" type="sibTrans" cxnId="{ABBF7E04-1ED5-4F82-A38A-BE9C558C2720}">
      <dgm:prSet/>
      <dgm:spPr/>
      <dgm:t>
        <a:bodyPr/>
        <a:lstStyle/>
        <a:p>
          <a:endParaRPr lang="en-US"/>
        </a:p>
      </dgm:t>
    </dgm:pt>
    <dgm:pt modelId="{33DEB877-D7BE-48F8-8009-1B468CEB9CCA}" type="pres">
      <dgm:prSet presAssocID="{F4FF67B1-8F52-44A5-A28E-93CC29B83F53}" presName="linear" presStyleCnt="0">
        <dgm:presLayoutVars>
          <dgm:animLvl val="lvl"/>
          <dgm:resizeHandles val="exact"/>
        </dgm:presLayoutVars>
      </dgm:prSet>
      <dgm:spPr/>
    </dgm:pt>
    <dgm:pt modelId="{DF2C6049-D6E6-4135-BF8E-8B52022B4641}" type="pres">
      <dgm:prSet presAssocID="{D9D493E5-0A96-499B-A5AD-5514D8410789}" presName="parentText" presStyleLbl="node1" presStyleIdx="0" presStyleCnt="2">
        <dgm:presLayoutVars>
          <dgm:chMax val="0"/>
          <dgm:bulletEnabled val="1"/>
        </dgm:presLayoutVars>
      </dgm:prSet>
      <dgm:spPr/>
    </dgm:pt>
    <dgm:pt modelId="{66E99196-09E2-4CB6-9FE6-A600CBB1B930}" type="pres">
      <dgm:prSet presAssocID="{DDFCB4ED-4F25-4543-BA92-708134ED1ECD}" presName="spacer" presStyleCnt="0"/>
      <dgm:spPr/>
    </dgm:pt>
    <dgm:pt modelId="{BA430CB5-E3BD-47CB-8775-37E7F9AE009F}" type="pres">
      <dgm:prSet presAssocID="{57BB5C3A-3CAF-4E5B-8BAD-82989C184B1B}" presName="parentText" presStyleLbl="node1" presStyleIdx="1" presStyleCnt="2">
        <dgm:presLayoutVars>
          <dgm:chMax val="0"/>
          <dgm:bulletEnabled val="1"/>
        </dgm:presLayoutVars>
      </dgm:prSet>
      <dgm:spPr/>
    </dgm:pt>
  </dgm:ptLst>
  <dgm:cxnLst>
    <dgm:cxn modelId="{ABBF7E04-1ED5-4F82-A38A-BE9C558C2720}" srcId="{F4FF67B1-8F52-44A5-A28E-93CC29B83F53}" destId="{57BB5C3A-3CAF-4E5B-8BAD-82989C184B1B}" srcOrd="1" destOrd="0" parTransId="{F3C9903A-CF06-4CB6-960E-96E1D5B28C93}" sibTransId="{B4C41813-D4A7-4B14-BB93-3AD7226469DB}"/>
    <dgm:cxn modelId="{79500214-ADE2-4C5D-A5BB-D2F6CB17F32A}" srcId="{F4FF67B1-8F52-44A5-A28E-93CC29B83F53}" destId="{D9D493E5-0A96-499B-A5AD-5514D8410789}" srcOrd="0" destOrd="0" parTransId="{3C10AF4E-989E-4035-B563-9AAD5128E91F}" sibTransId="{DDFCB4ED-4F25-4543-BA92-708134ED1ECD}"/>
    <dgm:cxn modelId="{25DB007D-E000-4B67-9C64-5D6D7EEB2912}" type="presOf" srcId="{D9D493E5-0A96-499B-A5AD-5514D8410789}" destId="{DF2C6049-D6E6-4135-BF8E-8B52022B4641}" srcOrd="0" destOrd="0" presId="urn:microsoft.com/office/officeart/2005/8/layout/vList2"/>
    <dgm:cxn modelId="{2A2F13A1-739D-4EA8-8F0F-447C27738301}" type="presOf" srcId="{57BB5C3A-3CAF-4E5B-8BAD-82989C184B1B}" destId="{BA430CB5-E3BD-47CB-8775-37E7F9AE009F}" srcOrd="0" destOrd="0" presId="urn:microsoft.com/office/officeart/2005/8/layout/vList2"/>
    <dgm:cxn modelId="{216770BC-0DDC-418D-8CB7-295627741DE9}" type="presOf" srcId="{F4FF67B1-8F52-44A5-A28E-93CC29B83F53}" destId="{33DEB877-D7BE-48F8-8009-1B468CEB9CCA}" srcOrd="0" destOrd="0" presId="urn:microsoft.com/office/officeart/2005/8/layout/vList2"/>
    <dgm:cxn modelId="{394438F0-099E-4A16-8F46-949AFAB530EB}" type="presParOf" srcId="{33DEB877-D7BE-48F8-8009-1B468CEB9CCA}" destId="{DF2C6049-D6E6-4135-BF8E-8B52022B4641}" srcOrd="0" destOrd="0" presId="urn:microsoft.com/office/officeart/2005/8/layout/vList2"/>
    <dgm:cxn modelId="{2966C6C0-FDBB-4400-8EFF-81E36EFD5452}" type="presParOf" srcId="{33DEB877-D7BE-48F8-8009-1B468CEB9CCA}" destId="{66E99196-09E2-4CB6-9FE6-A600CBB1B930}" srcOrd="1" destOrd="0" presId="urn:microsoft.com/office/officeart/2005/8/layout/vList2"/>
    <dgm:cxn modelId="{38302020-C996-435E-880E-007F5EC252DE}" type="presParOf" srcId="{33DEB877-D7BE-48F8-8009-1B468CEB9CCA}" destId="{BA430CB5-E3BD-47CB-8775-37E7F9AE009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25C674B-820C-4B7B-97A7-4E3735BCD9C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D84FC3D-7480-4080-B015-577DA4BCE975}">
      <dgm:prSet/>
      <dgm:spPr/>
      <dgm:t>
        <a:bodyPr/>
        <a:lstStyle/>
        <a:p>
          <a:pPr>
            <a:lnSpc>
              <a:spcPct val="100000"/>
            </a:lnSpc>
          </a:pPr>
          <a:r>
            <a:rPr lang="en-US" b="1"/>
            <a:t>What is PIL/Pillow?</a:t>
          </a:r>
          <a:endParaRPr lang="en-US"/>
        </a:p>
      </dgm:t>
    </dgm:pt>
    <dgm:pt modelId="{4F554FF2-C6FD-4085-AC2B-D2016068BC65}" type="parTrans" cxnId="{AC6B4FF2-097D-43F4-878B-E763B8E0B28D}">
      <dgm:prSet/>
      <dgm:spPr/>
      <dgm:t>
        <a:bodyPr/>
        <a:lstStyle/>
        <a:p>
          <a:endParaRPr lang="en-US"/>
        </a:p>
      </dgm:t>
    </dgm:pt>
    <dgm:pt modelId="{416AE020-6617-4DC8-8F4D-A61C8E8682BD}" type="sibTrans" cxnId="{AC6B4FF2-097D-43F4-878B-E763B8E0B28D}">
      <dgm:prSet/>
      <dgm:spPr/>
      <dgm:t>
        <a:bodyPr/>
        <a:lstStyle/>
        <a:p>
          <a:endParaRPr lang="en-US"/>
        </a:p>
      </dgm:t>
    </dgm:pt>
    <dgm:pt modelId="{EF1F2502-6845-479C-B5A0-73CB13DAF9B3}">
      <dgm:prSet/>
      <dgm:spPr/>
      <dgm:t>
        <a:bodyPr/>
        <a:lstStyle/>
        <a:p>
          <a:pPr>
            <a:lnSpc>
              <a:spcPct val="100000"/>
            </a:lnSpc>
          </a:pPr>
          <a:r>
            <a:rPr lang="en-US"/>
            <a:t>PIL (Python Imaging Library) adds many image processing features to Python. Pillow is a fork of PIL that adds some user-friendly features.</a:t>
          </a:r>
        </a:p>
      </dgm:t>
    </dgm:pt>
    <dgm:pt modelId="{630CC409-F806-459E-A6FC-D6940E231BB3}" type="parTrans" cxnId="{AE653CB5-629F-48C9-AD20-9627F7192AFE}">
      <dgm:prSet/>
      <dgm:spPr/>
      <dgm:t>
        <a:bodyPr/>
        <a:lstStyle/>
        <a:p>
          <a:endParaRPr lang="en-US"/>
        </a:p>
      </dgm:t>
    </dgm:pt>
    <dgm:pt modelId="{89F58195-AA3A-4E72-87FF-404516B4DCEB}" type="sibTrans" cxnId="{AE653CB5-629F-48C9-AD20-9627F7192AFE}">
      <dgm:prSet/>
      <dgm:spPr/>
      <dgm:t>
        <a:bodyPr/>
        <a:lstStyle/>
        <a:p>
          <a:endParaRPr lang="en-US"/>
        </a:p>
      </dgm:t>
    </dgm:pt>
    <dgm:pt modelId="{09437056-C492-44C9-B8C2-1B1E76A835AE}" type="pres">
      <dgm:prSet presAssocID="{E25C674B-820C-4B7B-97A7-4E3735BCD9C1}" presName="root" presStyleCnt="0">
        <dgm:presLayoutVars>
          <dgm:dir/>
          <dgm:resizeHandles val="exact"/>
        </dgm:presLayoutVars>
      </dgm:prSet>
      <dgm:spPr/>
    </dgm:pt>
    <dgm:pt modelId="{F9E7A6DD-2585-4D3A-A97F-E6E9E35C24F9}" type="pres">
      <dgm:prSet presAssocID="{ED84FC3D-7480-4080-B015-577DA4BCE975}" presName="compNode" presStyleCnt="0"/>
      <dgm:spPr/>
    </dgm:pt>
    <dgm:pt modelId="{ECDEF86F-E91B-46E6-B13E-D76BC131FA3B}" type="pres">
      <dgm:prSet presAssocID="{ED84FC3D-7480-4080-B015-577DA4BCE975}" presName="bgRect" presStyleLbl="bgShp" presStyleIdx="0" presStyleCnt="2"/>
      <dgm:spPr/>
    </dgm:pt>
    <dgm:pt modelId="{D9D3EB99-6473-40CA-AD1A-89D91137D4D7}" type="pres">
      <dgm:prSet presAssocID="{ED84FC3D-7480-4080-B015-577DA4BCE97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28B2CC34-0D9E-4475-8021-DD1BD828F7A9}" type="pres">
      <dgm:prSet presAssocID="{ED84FC3D-7480-4080-B015-577DA4BCE975}" presName="spaceRect" presStyleCnt="0"/>
      <dgm:spPr/>
    </dgm:pt>
    <dgm:pt modelId="{0F9DA1CD-6408-48DB-ADAB-603A2DF5B6B9}" type="pres">
      <dgm:prSet presAssocID="{ED84FC3D-7480-4080-B015-577DA4BCE975}" presName="parTx" presStyleLbl="revTx" presStyleIdx="0" presStyleCnt="2">
        <dgm:presLayoutVars>
          <dgm:chMax val="0"/>
          <dgm:chPref val="0"/>
        </dgm:presLayoutVars>
      </dgm:prSet>
      <dgm:spPr/>
    </dgm:pt>
    <dgm:pt modelId="{7354BE76-C905-43E5-AA4D-AD4884EDB7C7}" type="pres">
      <dgm:prSet presAssocID="{416AE020-6617-4DC8-8F4D-A61C8E8682BD}" presName="sibTrans" presStyleCnt="0"/>
      <dgm:spPr/>
    </dgm:pt>
    <dgm:pt modelId="{B1AAE5FD-4C56-4948-BA6D-F1C7B6A7DEEF}" type="pres">
      <dgm:prSet presAssocID="{EF1F2502-6845-479C-B5A0-73CB13DAF9B3}" presName="compNode" presStyleCnt="0"/>
      <dgm:spPr/>
    </dgm:pt>
    <dgm:pt modelId="{52F582F8-1D71-4A31-8B3D-23E20F220053}" type="pres">
      <dgm:prSet presAssocID="{EF1F2502-6845-479C-B5A0-73CB13DAF9B3}" presName="bgRect" presStyleLbl="bgShp" presStyleIdx="1" presStyleCnt="2"/>
      <dgm:spPr/>
    </dgm:pt>
    <dgm:pt modelId="{F950C089-5193-4A39-BE37-36130A306E96}" type="pres">
      <dgm:prSet presAssocID="{EF1F2502-6845-479C-B5A0-73CB13DAF9B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97EF9309-C79C-40B5-9214-E8F653A2EAEE}" type="pres">
      <dgm:prSet presAssocID="{EF1F2502-6845-479C-B5A0-73CB13DAF9B3}" presName="spaceRect" presStyleCnt="0"/>
      <dgm:spPr/>
    </dgm:pt>
    <dgm:pt modelId="{DC57F2B9-D328-41E7-8D3A-A481BC5A1FAE}" type="pres">
      <dgm:prSet presAssocID="{EF1F2502-6845-479C-B5A0-73CB13DAF9B3}" presName="parTx" presStyleLbl="revTx" presStyleIdx="1" presStyleCnt="2">
        <dgm:presLayoutVars>
          <dgm:chMax val="0"/>
          <dgm:chPref val="0"/>
        </dgm:presLayoutVars>
      </dgm:prSet>
      <dgm:spPr/>
    </dgm:pt>
  </dgm:ptLst>
  <dgm:cxnLst>
    <dgm:cxn modelId="{34C7190F-06D1-47FF-8875-7494A64FDC79}" type="presOf" srcId="{E25C674B-820C-4B7B-97A7-4E3735BCD9C1}" destId="{09437056-C492-44C9-B8C2-1B1E76A835AE}" srcOrd="0" destOrd="0" presId="urn:microsoft.com/office/officeart/2018/2/layout/IconVerticalSolidList"/>
    <dgm:cxn modelId="{AE653CB5-629F-48C9-AD20-9627F7192AFE}" srcId="{E25C674B-820C-4B7B-97A7-4E3735BCD9C1}" destId="{EF1F2502-6845-479C-B5A0-73CB13DAF9B3}" srcOrd="1" destOrd="0" parTransId="{630CC409-F806-459E-A6FC-D6940E231BB3}" sibTransId="{89F58195-AA3A-4E72-87FF-404516B4DCEB}"/>
    <dgm:cxn modelId="{AC6B4FF2-097D-43F4-878B-E763B8E0B28D}" srcId="{E25C674B-820C-4B7B-97A7-4E3735BCD9C1}" destId="{ED84FC3D-7480-4080-B015-577DA4BCE975}" srcOrd="0" destOrd="0" parTransId="{4F554FF2-C6FD-4085-AC2B-D2016068BC65}" sibTransId="{416AE020-6617-4DC8-8F4D-A61C8E8682BD}"/>
    <dgm:cxn modelId="{3FEB35F9-D6CE-41F8-A111-47B36D885612}" type="presOf" srcId="{ED84FC3D-7480-4080-B015-577DA4BCE975}" destId="{0F9DA1CD-6408-48DB-ADAB-603A2DF5B6B9}" srcOrd="0" destOrd="0" presId="urn:microsoft.com/office/officeart/2018/2/layout/IconVerticalSolidList"/>
    <dgm:cxn modelId="{5061BBFE-26CC-4F60-8169-12F0305AFE76}" type="presOf" srcId="{EF1F2502-6845-479C-B5A0-73CB13DAF9B3}" destId="{DC57F2B9-D328-41E7-8D3A-A481BC5A1FAE}" srcOrd="0" destOrd="0" presId="urn:microsoft.com/office/officeart/2018/2/layout/IconVerticalSolidList"/>
    <dgm:cxn modelId="{BA79CE0B-9352-4593-9BA0-D54064E78923}" type="presParOf" srcId="{09437056-C492-44C9-B8C2-1B1E76A835AE}" destId="{F9E7A6DD-2585-4D3A-A97F-E6E9E35C24F9}" srcOrd="0" destOrd="0" presId="urn:microsoft.com/office/officeart/2018/2/layout/IconVerticalSolidList"/>
    <dgm:cxn modelId="{38BDC48A-C6F8-4896-9FF7-5EC5D9333563}" type="presParOf" srcId="{F9E7A6DD-2585-4D3A-A97F-E6E9E35C24F9}" destId="{ECDEF86F-E91B-46E6-B13E-D76BC131FA3B}" srcOrd="0" destOrd="0" presId="urn:microsoft.com/office/officeart/2018/2/layout/IconVerticalSolidList"/>
    <dgm:cxn modelId="{2031E7EC-94BE-4E33-9D58-E04748DFC78F}" type="presParOf" srcId="{F9E7A6DD-2585-4D3A-A97F-E6E9E35C24F9}" destId="{D9D3EB99-6473-40CA-AD1A-89D91137D4D7}" srcOrd="1" destOrd="0" presId="urn:microsoft.com/office/officeart/2018/2/layout/IconVerticalSolidList"/>
    <dgm:cxn modelId="{F0B809F2-D6CF-4D7E-9BE3-91CA73865344}" type="presParOf" srcId="{F9E7A6DD-2585-4D3A-A97F-E6E9E35C24F9}" destId="{28B2CC34-0D9E-4475-8021-DD1BD828F7A9}" srcOrd="2" destOrd="0" presId="urn:microsoft.com/office/officeart/2018/2/layout/IconVerticalSolidList"/>
    <dgm:cxn modelId="{6D24A397-70D9-4CFD-A211-7068B70A6E1F}" type="presParOf" srcId="{F9E7A6DD-2585-4D3A-A97F-E6E9E35C24F9}" destId="{0F9DA1CD-6408-48DB-ADAB-603A2DF5B6B9}" srcOrd="3" destOrd="0" presId="urn:microsoft.com/office/officeart/2018/2/layout/IconVerticalSolidList"/>
    <dgm:cxn modelId="{84B3F715-54A8-4660-9265-12138641BFF4}" type="presParOf" srcId="{09437056-C492-44C9-B8C2-1B1E76A835AE}" destId="{7354BE76-C905-43E5-AA4D-AD4884EDB7C7}" srcOrd="1" destOrd="0" presId="urn:microsoft.com/office/officeart/2018/2/layout/IconVerticalSolidList"/>
    <dgm:cxn modelId="{43C22765-5DDC-4640-B460-83B5C261D008}" type="presParOf" srcId="{09437056-C492-44C9-B8C2-1B1E76A835AE}" destId="{B1AAE5FD-4C56-4948-BA6D-F1C7B6A7DEEF}" srcOrd="2" destOrd="0" presId="urn:microsoft.com/office/officeart/2018/2/layout/IconVerticalSolidList"/>
    <dgm:cxn modelId="{F61498C5-C151-4D57-871F-03DDB864923A}" type="presParOf" srcId="{B1AAE5FD-4C56-4948-BA6D-F1C7B6A7DEEF}" destId="{52F582F8-1D71-4A31-8B3D-23E20F220053}" srcOrd="0" destOrd="0" presId="urn:microsoft.com/office/officeart/2018/2/layout/IconVerticalSolidList"/>
    <dgm:cxn modelId="{27BCECD0-8DF6-49A2-96D6-D930CA016E28}" type="presParOf" srcId="{B1AAE5FD-4C56-4948-BA6D-F1C7B6A7DEEF}" destId="{F950C089-5193-4A39-BE37-36130A306E96}" srcOrd="1" destOrd="0" presId="urn:microsoft.com/office/officeart/2018/2/layout/IconVerticalSolidList"/>
    <dgm:cxn modelId="{634FDD0D-44E3-4AAE-B60F-38A6F55D062D}" type="presParOf" srcId="{B1AAE5FD-4C56-4948-BA6D-F1C7B6A7DEEF}" destId="{97EF9309-C79C-40B5-9214-E8F653A2EAEE}" srcOrd="2" destOrd="0" presId="urn:microsoft.com/office/officeart/2018/2/layout/IconVerticalSolidList"/>
    <dgm:cxn modelId="{CFC3E8C7-B85A-45B5-AD0E-F63C325CBAB1}" type="presParOf" srcId="{B1AAE5FD-4C56-4948-BA6D-F1C7B6A7DEEF}" destId="{DC57F2B9-D328-41E7-8D3A-A481BC5A1FA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CD9C6-49F6-4517-BFDF-2A5BDBACB735}">
      <dsp:nvSpPr>
        <dsp:cNvPr id="0" name=""/>
        <dsp:cNvSpPr/>
      </dsp:nvSpPr>
      <dsp:spPr>
        <a:xfrm>
          <a:off x="0" y="252240"/>
          <a:ext cx="5606327" cy="25693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The Hybrid Model is a combination of different deep learning algorithms (The most powerful ones).</a:t>
          </a:r>
        </a:p>
      </dsp:txBody>
      <dsp:txXfrm>
        <a:off x="125424" y="377664"/>
        <a:ext cx="5355479" cy="2318471"/>
      </dsp:txXfrm>
    </dsp:sp>
    <dsp:sp modelId="{F855D5FE-2636-46A4-AEB4-B811BAB82C53}">
      <dsp:nvSpPr>
        <dsp:cNvPr id="0" name=""/>
        <dsp:cNvSpPr/>
      </dsp:nvSpPr>
      <dsp:spPr>
        <a:xfrm>
          <a:off x="0" y="2821560"/>
          <a:ext cx="5606327" cy="193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01"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a:t>Convolutional Neural Network</a:t>
          </a:r>
        </a:p>
        <a:p>
          <a:pPr marL="285750" lvl="1" indent="-285750" algn="l" defTabSz="1244600">
            <a:lnSpc>
              <a:spcPct val="90000"/>
            </a:lnSpc>
            <a:spcBef>
              <a:spcPct val="0"/>
            </a:spcBef>
            <a:spcAft>
              <a:spcPct val="20000"/>
            </a:spcAft>
            <a:buChar char="•"/>
          </a:pPr>
          <a:r>
            <a:rPr lang="en-US" sz="2800" kern="1200"/>
            <a:t>Variational Autoencoder</a:t>
          </a:r>
        </a:p>
        <a:p>
          <a:pPr marL="285750" lvl="1" indent="-285750" algn="l" defTabSz="1244600">
            <a:lnSpc>
              <a:spcPct val="90000"/>
            </a:lnSpc>
            <a:spcBef>
              <a:spcPct val="0"/>
            </a:spcBef>
            <a:spcAft>
              <a:spcPct val="20000"/>
            </a:spcAft>
            <a:buChar char="•"/>
          </a:pPr>
          <a:r>
            <a:rPr lang="en-US" sz="2800" kern="1200"/>
            <a:t>Mixed Density Network</a:t>
          </a:r>
        </a:p>
        <a:p>
          <a:pPr marL="285750" lvl="1" indent="-285750" algn="l" defTabSz="1244600">
            <a:lnSpc>
              <a:spcPct val="90000"/>
            </a:lnSpc>
            <a:spcBef>
              <a:spcPct val="0"/>
            </a:spcBef>
            <a:spcAft>
              <a:spcPct val="20000"/>
            </a:spcAft>
            <a:buChar char="•"/>
          </a:pPr>
          <a:r>
            <a:rPr lang="en-US" sz="2800" kern="1200"/>
            <a:t>Recurrent Neural Network</a:t>
          </a:r>
        </a:p>
      </dsp:txBody>
      <dsp:txXfrm>
        <a:off x="0" y="2821560"/>
        <a:ext cx="5606327" cy="19375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7E984-6011-4017-8156-BBBA83AF376D}">
      <dsp:nvSpPr>
        <dsp:cNvPr id="0" name=""/>
        <dsp:cNvSpPr/>
      </dsp:nvSpPr>
      <dsp:spPr>
        <a:xfrm>
          <a:off x="88266" y="1013373"/>
          <a:ext cx="1271879" cy="12718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DBF660-5B6E-4010-818D-4EC137B3EACF}">
      <dsp:nvSpPr>
        <dsp:cNvPr id="0" name=""/>
        <dsp:cNvSpPr/>
      </dsp:nvSpPr>
      <dsp:spPr>
        <a:xfrm>
          <a:off x="355360" y="1280468"/>
          <a:ext cx="737689" cy="7376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662E61-1870-4D89-8C5C-C088691E4C92}">
      <dsp:nvSpPr>
        <dsp:cNvPr id="0" name=""/>
        <dsp:cNvSpPr/>
      </dsp:nvSpPr>
      <dsp:spPr>
        <a:xfrm>
          <a:off x="1632690" y="1013373"/>
          <a:ext cx="2998001" cy="1271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t>OpenAI Gym is a toolkit for developing and comparing reinforcement learning algorithms. This is the gym open-source library, which gives you access to a standardized set of environments.</a:t>
          </a:r>
          <a:endParaRPr lang="en-US" sz="1300" kern="1200"/>
        </a:p>
      </dsp:txBody>
      <dsp:txXfrm>
        <a:off x="1632690" y="1013373"/>
        <a:ext cx="2998001" cy="1271879"/>
      </dsp:txXfrm>
    </dsp:sp>
    <dsp:sp modelId="{BD4A6549-D01C-4173-99E7-DD715F9BD009}">
      <dsp:nvSpPr>
        <dsp:cNvPr id="0" name=""/>
        <dsp:cNvSpPr/>
      </dsp:nvSpPr>
      <dsp:spPr>
        <a:xfrm>
          <a:off x="5153070" y="1013373"/>
          <a:ext cx="1271879" cy="127187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9576E2-F626-4436-9B3B-77F31C4A46BE}">
      <dsp:nvSpPr>
        <dsp:cNvPr id="0" name=""/>
        <dsp:cNvSpPr/>
      </dsp:nvSpPr>
      <dsp:spPr>
        <a:xfrm>
          <a:off x="5420165" y="1280468"/>
          <a:ext cx="737689" cy="7376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069580-C274-4A77-8A72-33E9E837012F}">
      <dsp:nvSpPr>
        <dsp:cNvPr id="0" name=""/>
        <dsp:cNvSpPr/>
      </dsp:nvSpPr>
      <dsp:spPr>
        <a:xfrm>
          <a:off x="6697495" y="1013373"/>
          <a:ext cx="2998001" cy="1271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t>Gym makes no assumptions about the structure of your agent, and is compatible with any numerical computation library, such as TensorFlow or Theano. You can use it from Python code, and soon from other languages.</a:t>
          </a:r>
          <a:endParaRPr lang="en-US" sz="1300" kern="1200"/>
        </a:p>
      </dsp:txBody>
      <dsp:txXfrm>
        <a:off x="6697495" y="1013373"/>
        <a:ext cx="2998001" cy="127187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5B13A-F4FE-4C74-B724-AAE60AF8DD5E}">
      <dsp:nvSpPr>
        <dsp:cNvPr id="0" name=""/>
        <dsp:cNvSpPr/>
      </dsp:nvSpPr>
      <dsp:spPr>
        <a:xfrm>
          <a:off x="173144" y="880"/>
          <a:ext cx="2504779" cy="15028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There are two basic concepts in reinforcement learning: the environment (namely, the outside world) and the agent (namely, the algorithm you are writing). The agent sends actions to the environment, and the environment replies with observations and rewards (that is, a score).</a:t>
          </a:r>
        </a:p>
      </dsp:txBody>
      <dsp:txXfrm>
        <a:off x="173144" y="880"/>
        <a:ext cx="2504779" cy="1502867"/>
      </dsp:txXfrm>
    </dsp:sp>
    <dsp:sp modelId="{70FAF7A6-9CFE-4979-B744-FFD33B5D6DCC}">
      <dsp:nvSpPr>
        <dsp:cNvPr id="0" name=""/>
        <dsp:cNvSpPr/>
      </dsp:nvSpPr>
      <dsp:spPr>
        <a:xfrm>
          <a:off x="2928402" y="880"/>
          <a:ext cx="2504779" cy="1502867"/>
        </a:xfrm>
        <a:prstGeom prst="rect">
          <a:avLst/>
        </a:prstGeom>
        <a:solidFill>
          <a:schemeClr val="accent2">
            <a:hueOff val="1183910"/>
            <a:satOff val="6177"/>
            <a:lumOff val="-176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The core gym interface is Env, which is the unified environment interface. There is no interface for agents; that part is left to you. The following are the Env methods you should know:</a:t>
          </a:r>
        </a:p>
      </dsp:txBody>
      <dsp:txXfrm>
        <a:off x="2928402" y="880"/>
        <a:ext cx="2504779" cy="1502867"/>
      </dsp:txXfrm>
    </dsp:sp>
    <dsp:sp modelId="{F5E3CCFD-02F3-49D3-B886-88F3713CCA9B}">
      <dsp:nvSpPr>
        <dsp:cNvPr id="0" name=""/>
        <dsp:cNvSpPr/>
      </dsp:nvSpPr>
      <dsp:spPr>
        <a:xfrm>
          <a:off x="173144" y="1754226"/>
          <a:ext cx="2504779" cy="1502867"/>
        </a:xfrm>
        <a:prstGeom prst="rect">
          <a:avLst/>
        </a:prstGeom>
        <a:solidFill>
          <a:schemeClr val="accent2">
            <a:hueOff val="2367819"/>
            <a:satOff val="12354"/>
            <a:lumOff val="-352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reset(self): Reset the environment's state. Returns observation.</a:t>
          </a:r>
        </a:p>
      </dsp:txBody>
      <dsp:txXfrm>
        <a:off x="173144" y="1754226"/>
        <a:ext cx="2504779" cy="1502867"/>
      </dsp:txXfrm>
    </dsp:sp>
    <dsp:sp modelId="{793C6761-B512-47F6-BAC4-E19E1EAA40B5}">
      <dsp:nvSpPr>
        <dsp:cNvPr id="0" name=""/>
        <dsp:cNvSpPr/>
      </dsp:nvSpPr>
      <dsp:spPr>
        <a:xfrm>
          <a:off x="2928402" y="1754226"/>
          <a:ext cx="2504779" cy="1502867"/>
        </a:xfrm>
        <a:prstGeom prst="rect">
          <a:avLst/>
        </a:prstGeom>
        <a:solidFill>
          <a:schemeClr val="accent2">
            <a:hueOff val="3551729"/>
            <a:satOff val="18530"/>
            <a:lumOff val="-5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step(self, action): Step the environment by one timestep. Returns observation, reward, done, info.</a:t>
          </a:r>
        </a:p>
      </dsp:txBody>
      <dsp:txXfrm>
        <a:off x="2928402" y="1754226"/>
        <a:ext cx="2504779" cy="1502867"/>
      </dsp:txXfrm>
    </dsp:sp>
    <dsp:sp modelId="{82D57D21-D898-43E1-8323-688B023AE1C7}">
      <dsp:nvSpPr>
        <dsp:cNvPr id="0" name=""/>
        <dsp:cNvSpPr/>
      </dsp:nvSpPr>
      <dsp:spPr>
        <a:xfrm>
          <a:off x="1550773" y="3507572"/>
          <a:ext cx="2504779" cy="1502867"/>
        </a:xfrm>
        <a:prstGeom prst="rect">
          <a:avLst/>
        </a:prstGeom>
        <a:solidFill>
          <a:schemeClr val="accent2">
            <a:hueOff val="4735638"/>
            <a:satOff val="24707"/>
            <a:lumOff val="-705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render(self, mode='human'): Render one frame of the environment. The default mode will do something human friendly, such as pop up a window.</a:t>
          </a:r>
        </a:p>
      </dsp:txBody>
      <dsp:txXfrm>
        <a:off x="1550773" y="3507572"/>
        <a:ext cx="2504779" cy="150286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6ACCE-2C81-4B4F-83FB-169F88BB40CA}">
      <dsp:nvSpPr>
        <dsp:cNvPr id="0" name=""/>
        <dsp:cNvSpPr/>
      </dsp:nvSpPr>
      <dsp:spPr>
        <a:xfrm>
          <a:off x="1381881" y="14090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B19FAD-46C2-4242-A4E3-F6B4DB4D1881}">
      <dsp:nvSpPr>
        <dsp:cNvPr id="0" name=""/>
        <dsp:cNvSpPr/>
      </dsp:nvSpPr>
      <dsp:spPr>
        <a:xfrm>
          <a:off x="193881" y="255530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Using this hybrid intelligence system, we can play against AI. Here we can see the competition of human intelligence vs artificial intelligence. </a:t>
          </a:r>
        </a:p>
      </dsp:txBody>
      <dsp:txXfrm>
        <a:off x="193881" y="2555300"/>
        <a:ext cx="4320000" cy="720000"/>
      </dsp:txXfrm>
    </dsp:sp>
    <dsp:sp modelId="{C9D6D6D9-7CEE-487D-A7E0-C1C6C6CA5A81}">
      <dsp:nvSpPr>
        <dsp:cNvPr id="0" name=""/>
        <dsp:cNvSpPr/>
      </dsp:nvSpPr>
      <dsp:spPr>
        <a:xfrm>
          <a:off x="6457881" y="14090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91DB91-1D1B-4CB7-B4DB-11FB51B96557}">
      <dsp:nvSpPr>
        <dsp:cNvPr id="0" name=""/>
        <dsp:cNvSpPr/>
      </dsp:nvSpPr>
      <dsp:spPr>
        <a:xfrm>
          <a:off x="5269881" y="255530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Here we have our car and AI will also have its own car and it will try to drive as fast as possible for 30 seconds. The faster it drives, the further it gets, the maximum score it will get. </a:t>
          </a:r>
        </a:p>
      </dsp:txBody>
      <dsp:txXfrm>
        <a:off x="5269881" y="2555300"/>
        <a:ext cx="4320000" cy="720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F5E1B2-5437-4A06-9044-36D03DC4686C}">
      <dsp:nvSpPr>
        <dsp:cNvPr id="0" name=""/>
        <dsp:cNvSpPr/>
      </dsp:nvSpPr>
      <dsp:spPr>
        <a:xfrm>
          <a:off x="0" y="0"/>
          <a:ext cx="8316198" cy="102486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u="sng" kern="1200">
              <a:hlinkClick xmlns:r="http://schemas.openxmlformats.org/officeDocument/2006/relationships" r:id="rId1"/>
            </a:rPr>
            <a:t>https://worldmodels.github.io/</a:t>
          </a:r>
          <a:endParaRPr lang="en-US" sz="2700" kern="1200"/>
        </a:p>
      </dsp:txBody>
      <dsp:txXfrm>
        <a:off x="30017" y="30017"/>
        <a:ext cx="7210293" cy="964827"/>
      </dsp:txXfrm>
    </dsp:sp>
    <dsp:sp modelId="{CE1D718E-EE4A-41ED-8C1E-798F4974DE57}">
      <dsp:nvSpPr>
        <dsp:cNvPr id="0" name=""/>
        <dsp:cNvSpPr/>
      </dsp:nvSpPr>
      <dsp:spPr>
        <a:xfrm>
          <a:off x="733782" y="1195671"/>
          <a:ext cx="8316198" cy="1024861"/>
        </a:xfrm>
        <a:prstGeom prst="roundRect">
          <a:avLst>
            <a:gd name="adj" fmla="val 10000"/>
          </a:avLst>
        </a:prstGeom>
        <a:solidFill>
          <a:schemeClr val="accent2">
            <a:hueOff val="2367819"/>
            <a:satOff val="12354"/>
            <a:lumOff val="-352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u="sng" kern="1200">
              <a:hlinkClick xmlns:r="http://schemas.openxmlformats.org/officeDocument/2006/relationships" r:id="rId2"/>
            </a:rPr>
            <a:t>http://blog.otoro.net/2017/10/29/visual-evolution-strategies/</a:t>
          </a:r>
          <a:endParaRPr lang="en-US" sz="2700" kern="1200"/>
        </a:p>
      </dsp:txBody>
      <dsp:txXfrm>
        <a:off x="763799" y="1225688"/>
        <a:ext cx="6856222" cy="964827"/>
      </dsp:txXfrm>
    </dsp:sp>
    <dsp:sp modelId="{188B89EE-1E08-4FEF-8A66-B5CAD42EDF0F}">
      <dsp:nvSpPr>
        <dsp:cNvPr id="0" name=""/>
        <dsp:cNvSpPr/>
      </dsp:nvSpPr>
      <dsp:spPr>
        <a:xfrm>
          <a:off x="1467564" y="2391343"/>
          <a:ext cx="8316198" cy="1024861"/>
        </a:xfrm>
        <a:prstGeom prst="roundRect">
          <a:avLst>
            <a:gd name="adj" fmla="val 10000"/>
          </a:avLst>
        </a:prstGeom>
        <a:solidFill>
          <a:schemeClr val="accent2">
            <a:hueOff val="4735638"/>
            <a:satOff val="24707"/>
            <a:lumOff val="-705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3"/>
            </a:rPr>
            <a:t>https://magenta.tensorflow.org/sketch-rnn-demo</a:t>
          </a:r>
          <a:endParaRPr lang="en-US" sz="2700" kern="1200"/>
        </a:p>
      </dsp:txBody>
      <dsp:txXfrm>
        <a:off x="1497581" y="2421360"/>
        <a:ext cx="6856222" cy="964827"/>
      </dsp:txXfrm>
    </dsp:sp>
    <dsp:sp modelId="{B7C79951-3386-4F29-BB05-22851E5C41DF}">
      <dsp:nvSpPr>
        <dsp:cNvPr id="0" name=""/>
        <dsp:cNvSpPr/>
      </dsp:nvSpPr>
      <dsp:spPr>
        <a:xfrm>
          <a:off x="7650038" y="777186"/>
          <a:ext cx="666159" cy="66615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a:t>1</a:t>
          </a:r>
        </a:p>
      </dsp:txBody>
      <dsp:txXfrm>
        <a:off x="7799924" y="777186"/>
        <a:ext cx="366387" cy="501285"/>
      </dsp:txXfrm>
    </dsp:sp>
    <dsp:sp modelId="{1F2B8240-06FE-4847-85ED-EADA81874CE6}">
      <dsp:nvSpPr>
        <dsp:cNvPr id="0" name=""/>
        <dsp:cNvSpPr/>
      </dsp:nvSpPr>
      <dsp:spPr>
        <a:xfrm>
          <a:off x="8383820" y="1966025"/>
          <a:ext cx="666159" cy="666159"/>
        </a:xfrm>
        <a:prstGeom prst="downArrow">
          <a:avLst>
            <a:gd name="adj1" fmla="val 55000"/>
            <a:gd name="adj2" fmla="val 45000"/>
          </a:avLst>
        </a:prstGeom>
        <a:solidFill>
          <a:schemeClr val="accent2">
            <a:tint val="40000"/>
            <a:alpha val="90000"/>
            <a:hueOff val="3368864"/>
            <a:satOff val="-1996"/>
            <a:lumOff val="-482"/>
            <a:alphaOff val="0"/>
          </a:schemeClr>
        </a:solidFill>
        <a:ln w="12700" cap="flat" cmpd="sng" algn="ctr">
          <a:solidFill>
            <a:schemeClr val="accent2">
              <a:tint val="40000"/>
              <a:alpha val="90000"/>
              <a:hueOff val="3368864"/>
              <a:satOff val="-1996"/>
              <a:lumOff val="-4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a:t>2</a:t>
          </a:r>
        </a:p>
      </dsp:txBody>
      <dsp:txXfrm>
        <a:off x="8533706" y="1966025"/>
        <a:ext cx="366387" cy="501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8A58E-C67B-40BE-9AA0-B506B67E6A66}">
      <dsp:nvSpPr>
        <dsp:cNvPr id="0" name=""/>
        <dsp:cNvSpPr/>
      </dsp:nvSpPr>
      <dsp:spPr>
        <a:xfrm>
          <a:off x="1929897" y="20602"/>
          <a:ext cx="2024437" cy="2024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5C7A5D-2F95-4D47-A7D7-1DCD4B227F14}">
      <dsp:nvSpPr>
        <dsp:cNvPr id="0" name=""/>
        <dsp:cNvSpPr/>
      </dsp:nvSpPr>
      <dsp:spPr>
        <a:xfrm>
          <a:off x="2361334" y="452039"/>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3B4304-B936-4DB7-A91D-2DF7AEFB929D}">
      <dsp:nvSpPr>
        <dsp:cNvPr id="0" name=""/>
        <dsp:cNvSpPr/>
      </dsp:nvSpPr>
      <dsp:spPr>
        <a:xfrm>
          <a:off x="1282740" y="2675602"/>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Most powerful AI model in Deep Reinforcement Learning</a:t>
          </a:r>
        </a:p>
      </dsp:txBody>
      <dsp:txXfrm>
        <a:off x="1282740" y="2675602"/>
        <a:ext cx="3318750" cy="720000"/>
      </dsp:txXfrm>
    </dsp:sp>
    <dsp:sp modelId="{9D265B27-F54C-41D3-AB34-492AC1084D8A}">
      <dsp:nvSpPr>
        <dsp:cNvPr id="0" name=""/>
        <dsp:cNvSpPr/>
      </dsp:nvSpPr>
      <dsp:spPr>
        <a:xfrm>
          <a:off x="5829428" y="20602"/>
          <a:ext cx="2024437" cy="2024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9E2A3F-DCCE-48CF-B82B-81AF81EC7F75}">
      <dsp:nvSpPr>
        <dsp:cNvPr id="0" name=""/>
        <dsp:cNvSpPr/>
      </dsp:nvSpPr>
      <dsp:spPr>
        <a:xfrm>
          <a:off x="6260865" y="452039"/>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B92F63-2BF2-4C70-83B2-4B0BDDB8C887}">
      <dsp:nvSpPr>
        <dsp:cNvPr id="0" name=""/>
        <dsp:cNvSpPr/>
      </dsp:nvSpPr>
      <dsp:spPr>
        <a:xfrm>
          <a:off x="5182272" y="2675602"/>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Offers large room for improvement</a:t>
          </a:r>
        </a:p>
      </dsp:txBody>
      <dsp:txXfrm>
        <a:off x="5182272" y="2675602"/>
        <a:ext cx="3318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4D54C-59C9-4D2C-9801-155A87E8675E}">
      <dsp:nvSpPr>
        <dsp:cNvPr id="0" name=""/>
        <dsp:cNvSpPr/>
      </dsp:nvSpPr>
      <dsp:spPr>
        <a:xfrm>
          <a:off x="974722" y="543912"/>
          <a:ext cx="1259086" cy="12590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F20D71-EF31-47DB-8A60-D4B0AE4F47D1}">
      <dsp:nvSpPr>
        <dsp:cNvPr id="0" name=""/>
        <dsp:cNvSpPr/>
      </dsp:nvSpPr>
      <dsp:spPr>
        <a:xfrm>
          <a:off x="205281" y="2152292"/>
          <a:ext cx="279797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Complex to understand</a:t>
          </a:r>
        </a:p>
      </dsp:txBody>
      <dsp:txXfrm>
        <a:off x="205281" y="2152292"/>
        <a:ext cx="2797970" cy="720000"/>
      </dsp:txXfrm>
    </dsp:sp>
    <dsp:sp modelId="{B1178DAD-3410-4EA8-994A-DE24F5FAFE41}">
      <dsp:nvSpPr>
        <dsp:cNvPr id="0" name=""/>
        <dsp:cNvSpPr/>
      </dsp:nvSpPr>
      <dsp:spPr>
        <a:xfrm>
          <a:off x="4262338" y="543912"/>
          <a:ext cx="1259086" cy="12590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15ECE9-241A-4385-9F2C-D243B89AED6E}">
      <dsp:nvSpPr>
        <dsp:cNvPr id="0" name=""/>
        <dsp:cNvSpPr/>
      </dsp:nvSpPr>
      <dsp:spPr>
        <a:xfrm>
          <a:off x="3492896" y="2152292"/>
          <a:ext cx="279797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Very hard to implement</a:t>
          </a:r>
        </a:p>
      </dsp:txBody>
      <dsp:txXfrm>
        <a:off x="3492896" y="2152292"/>
        <a:ext cx="2797970" cy="720000"/>
      </dsp:txXfrm>
    </dsp:sp>
    <dsp:sp modelId="{48D85E40-72AC-44D3-A512-56802266FE8C}">
      <dsp:nvSpPr>
        <dsp:cNvPr id="0" name=""/>
        <dsp:cNvSpPr/>
      </dsp:nvSpPr>
      <dsp:spPr>
        <a:xfrm>
          <a:off x="7549953" y="543912"/>
          <a:ext cx="1259086" cy="12590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54AA35-9A63-4080-873A-A3C80C9F29F8}">
      <dsp:nvSpPr>
        <dsp:cNvPr id="0" name=""/>
        <dsp:cNvSpPr/>
      </dsp:nvSpPr>
      <dsp:spPr>
        <a:xfrm>
          <a:off x="6780511" y="2152292"/>
          <a:ext cx="279797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Highly Compute Intensive to Train</a:t>
          </a:r>
        </a:p>
      </dsp:txBody>
      <dsp:txXfrm>
        <a:off x="6780511" y="2152292"/>
        <a:ext cx="279797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C2AC5-5B7E-4821-9218-41A04FB97743}">
      <dsp:nvSpPr>
        <dsp:cNvPr id="0" name=""/>
        <dsp:cNvSpPr/>
      </dsp:nvSpPr>
      <dsp:spPr>
        <a:xfrm>
          <a:off x="0" y="67200"/>
          <a:ext cx="5606327"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err="1"/>
            <a:t>conda</a:t>
          </a:r>
          <a:r>
            <a:rPr lang="en-US" sz="2300" kern="1200" dirty="0"/>
            <a:t> create -n </a:t>
          </a:r>
          <a:r>
            <a:rPr lang="en-US" sz="2300" kern="1200" dirty="0" err="1"/>
            <a:t>masterai</a:t>
          </a:r>
          <a:r>
            <a:rPr lang="en-US" sz="2300" kern="1200" dirty="0"/>
            <a:t> python=3.6</a:t>
          </a:r>
        </a:p>
      </dsp:txBody>
      <dsp:txXfrm>
        <a:off x="26930" y="94130"/>
        <a:ext cx="5552467" cy="497795"/>
      </dsp:txXfrm>
    </dsp:sp>
    <dsp:sp modelId="{18A71203-0B8B-4B8E-853B-ED1C9FB694FF}">
      <dsp:nvSpPr>
        <dsp:cNvPr id="0" name=""/>
        <dsp:cNvSpPr/>
      </dsp:nvSpPr>
      <dsp:spPr>
        <a:xfrm>
          <a:off x="0" y="685095"/>
          <a:ext cx="5606327" cy="5516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err="1"/>
            <a:t>conda</a:t>
          </a:r>
          <a:r>
            <a:rPr lang="en-US" sz="2300" kern="1200" dirty="0"/>
            <a:t> activate </a:t>
          </a:r>
          <a:r>
            <a:rPr lang="en-US" sz="2300" kern="1200" dirty="0" err="1"/>
            <a:t>masterai</a:t>
          </a:r>
          <a:endParaRPr lang="en-US" sz="2300" kern="1200" dirty="0"/>
        </a:p>
      </dsp:txBody>
      <dsp:txXfrm>
        <a:off x="26930" y="712025"/>
        <a:ext cx="5552467" cy="497795"/>
      </dsp:txXfrm>
    </dsp:sp>
    <dsp:sp modelId="{D537F92E-63D6-4E88-9EDE-557ECF9479AD}">
      <dsp:nvSpPr>
        <dsp:cNvPr id="0" name=""/>
        <dsp:cNvSpPr/>
      </dsp:nvSpPr>
      <dsp:spPr>
        <a:xfrm>
          <a:off x="0" y="1302990"/>
          <a:ext cx="5606327" cy="5516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err="1"/>
            <a:t>conda</a:t>
          </a:r>
          <a:r>
            <a:rPr lang="en-US" sz="2300" kern="1200" dirty="0"/>
            <a:t> install -c </a:t>
          </a:r>
          <a:r>
            <a:rPr lang="en-US" sz="2300" kern="1200" dirty="0" err="1"/>
            <a:t>conda</a:t>
          </a:r>
          <a:r>
            <a:rPr lang="en-US" sz="2300" kern="1200" dirty="0"/>
            <a:t>-forge </a:t>
          </a:r>
          <a:r>
            <a:rPr lang="en-US" sz="2300" kern="1200" dirty="0" err="1"/>
            <a:t>tensorflow</a:t>
          </a:r>
          <a:endParaRPr lang="en-US" sz="2300" kern="1200" dirty="0"/>
        </a:p>
      </dsp:txBody>
      <dsp:txXfrm>
        <a:off x="26930" y="1329920"/>
        <a:ext cx="5552467" cy="497795"/>
      </dsp:txXfrm>
    </dsp:sp>
    <dsp:sp modelId="{58D1A034-CBED-4CC5-BB29-89DA249C3775}">
      <dsp:nvSpPr>
        <dsp:cNvPr id="0" name=""/>
        <dsp:cNvSpPr/>
      </dsp:nvSpPr>
      <dsp:spPr>
        <a:xfrm>
          <a:off x="0" y="1920885"/>
          <a:ext cx="5606327"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python -n pip install </a:t>
          </a:r>
          <a:r>
            <a:rPr lang="en-US" sz="2300" kern="1200" dirty="0" err="1"/>
            <a:t>cma</a:t>
          </a:r>
          <a:endParaRPr lang="en-US" sz="2300" kern="1200" dirty="0"/>
        </a:p>
      </dsp:txBody>
      <dsp:txXfrm>
        <a:off x="26930" y="1947815"/>
        <a:ext cx="5552467" cy="497795"/>
      </dsp:txXfrm>
    </dsp:sp>
    <dsp:sp modelId="{CFBA971F-F166-4942-A7B2-1D0868494017}">
      <dsp:nvSpPr>
        <dsp:cNvPr id="0" name=""/>
        <dsp:cNvSpPr/>
      </dsp:nvSpPr>
      <dsp:spPr>
        <a:xfrm>
          <a:off x="0" y="2538780"/>
          <a:ext cx="5606327" cy="55165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err="1"/>
            <a:t>conda</a:t>
          </a:r>
          <a:r>
            <a:rPr lang="en-US" sz="2300" kern="1200" dirty="0"/>
            <a:t> install -c anaconda mpi4py</a:t>
          </a:r>
        </a:p>
      </dsp:txBody>
      <dsp:txXfrm>
        <a:off x="26930" y="2565710"/>
        <a:ext cx="5552467" cy="497795"/>
      </dsp:txXfrm>
    </dsp:sp>
    <dsp:sp modelId="{68035425-E685-4F8A-9718-2F1CDF59E397}">
      <dsp:nvSpPr>
        <dsp:cNvPr id="0" name=""/>
        <dsp:cNvSpPr/>
      </dsp:nvSpPr>
      <dsp:spPr>
        <a:xfrm>
          <a:off x="0" y="3156675"/>
          <a:ext cx="5606327"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err="1"/>
            <a:t>conda</a:t>
          </a:r>
          <a:r>
            <a:rPr lang="en-US" sz="2300" kern="1200" dirty="0"/>
            <a:t> install -c </a:t>
          </a:r>
          <a:r>
            <a:rPr lang="en-US" sz="2300" kern="1200" dirty="0" err="1"/>
            <a:t>kne</a:t>
          </a:r>
          <a:r>
            <a:rPr lang="en-US" sz="2300" kern="1200" dirty="0"/>
            <a:t> pybox2d		</a:t>
          </a:r>
        </a:p>
      </dsp:txBody>
      <dsp:txXfrm>
        <a:off x="26930" y="3183605"/>
        <a:ext cx="5552467" cy="497795"/>
      </dsp:txXfrm>
    </dsp:sp>
    <dsp:sp modelId="{6744E250-9A70-4AFC-BCED-C5DE0A3CDA52}">
      <dsp:nvSpPr>
        <dsp:cNvPr id="0" name=""/>
        <dsp:cNvSpPr/>
      </dsp:nvSpPr>
      <dsp:spPr>
        <a:xfrm>
          <a:off x="0" y="3774570"/>
          <a:ext cx="5606327" cy="5516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pip install pillow</a:t>
          </a:r>
        </a:p>
      </dsp:txBody>
      <dsp:txXfrm>
        <a:off x="26930" y="3801500"/>
        <a:ext cx="5552467" cy="497795"/>
      </dsp:txXfrm>
    </dsp:sp>
    <dsp:sp modelId="{B70B8A14-D939-4E0E-8345-58CE7B3C3853}">
      <dsp:nvSpPr>
        <dsp:cNvPr id="0" name=""/>
        <dsp:cNvSpPr/>
      </dsp:nvSpPr>
      <dsp:spPr>
        <a:xfrm>
          <a:off x="0" y="4392465"/>
          <a:ext cx="5606327" cy="5516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pip install gym==0.9.4</a:t>
          </a:r>
        </a:p>
      </dsp:txBody>
      <dsp:txXfrm>
        <a:off x="26930" y="4419395"/>
        <a:ext cx="5552467" cy="4977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C1C8C7-9B09-4ECE-A458-17E9C7AD00C8}">
      <dsp:nvSpPr>
        <dsp:cNvPr id="0" name=""/>
        <dsp:cNvSpPr/>
      </dsp:nvSpPr>
      <dsp:spPr>
        <a:xfrm>
          <a:off x="0" y="417"/>
          <a:ext cx="9783763" cy="9758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97F6E2-E0FA-469D-84C8-E79032483C15}">
      <dsp:nvSpPr>
        <dsp:cNvPr id="0" name=""/>
        <dsp:cNvSpPr/>
      </dsp:nvSpPr>
      <dsp:spPr>
        <a:xfrm>
          <a:off x="295185" y="219976"/>
          <a:ext cx="536701" cy="5367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5DF8DE-77D8-4697-A65C-47C3C905234A}">
      <dsp:nvSpPr>
        <dsp:cNvPr id="0" name=""/>
        <dsp:cNvSpPr/>
      </dsp:nvSpPr>
      <dsp:spPr>
        <a:xfrm>
          <a:off x="1127072" y="417"/>
          <a:ext cx="8656690" cy="975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74" tIns="103274" rIns="103274" bIns="103274" numCol="1" spcCol="1270" anchor="ctr" anchorCtr="0">
          <a:noAutofit/>
        </a:bodyPr>
        <a:lstStyle/>
        <a:p>
          <a:pPr marL="0" lvl="0" indent="0" algn="l" defTabSz="1111250">
            <a:lnSpc>
              <a:spcPct val="90000"/>
            </a:lnSpc>
            <a:spcBef>
              <a:spcPct val="0"/>
            </a:spcBef>
            <a:spcAft>
              <a:spcPct val="35000"/>
            </a:spcAft>
            <a:buNone/>
          </a:pPr>
          <a:r>
            <a:rPr lang="en-US" sz="2500" kern="1200"/>
            <a:t>Faced complex problems installing libraries of TensorFlow.</a:t>
          </a:r>
        </a:p>
      </dsp:txBody>
      <dsp:txXfrm>
        <a:off x="1127072" y="417"/>
        <a:ext cx="8656690" cy="975820"/>
      </dsp:txXfrm>
    </dsp:sp>
    <dsp:sp modelId="{EAEFB6DD-5A40-4763-94C6-9A99707D6AB9}">
      <dsp:nvSpPr>
        <dsp:cNvPr id="0" name=""/>
        <dsp:cNvSpPr/>
      </dsp:nvSpPr>
      <dsp:spPr>
        <a:xfrm>
          <a:off x="0" y="1220192"/>
          <a:ext cx="9783763" cy="9758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4731E8-580E-4392-924E-E73B154D7143}">
      <dsp:nvSpPr>
        <dsp:cNvPr id="0" name=""/>
        <dsp:cNvSpPr/>
      </dsp:nvSpPr>
      <dsp:spPr>
        <a:xfrm>
          <a:off x="295185" y="1439751"/>
          <a:ext cx="536701" cy="5367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F50E6F-0F66-4D40-8D7B-5511524DBBCC}">
      <dsp:nvSpPr>
        <dsp:cNvPr id="0" name=""/>
        <dsp:cNvSpPr/>
      </dsp:nvSpPr>
      <dsp:spPr>
        <a:xfrm>
          <a:off x="1127072" y="1220192"/>
          <a:ext cx="8656690" cy="975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74" tIns="103274" rIns="103274" bIns="103274" numCol="1" spcCol="1270" anchor="ctr" anchorCtr="0">
          <a:noAutofit/>
        </a:bodyPr>
        <a:lstStyle/>
        <a:p>
          <a:pPr marL="0" lvl="0" indent="0" algn="l" defTabSz="1111250">
            <a:lnSpc>
              <a:spcPct val="90000"/>
            </a:lnSpc>
            <a:spcBef>
              <a:spcPct val="0"/>
            </a:spcBef>
            <a:spcAft>
              <a:spcPct val="35000"/>
            </a:spcAft>
            <a:buNone/>
          </a:pPr>
          <a:r>
            <a:rPr lang="en-US" sz="2500" kern="1200"/>
            <a:t>Open AI gym supports TensorFlow libraries less than 2.0 version for our Hybrid Model</a:t>
          </a:r>
        </a:p>
      </dsp:txBody>
      <dsp:txXfrm>
        <a:off x="1127072" y="1220192"/>
        <a:ext cx="8656690" cy="975820"/>
      </dsp:txXfrm>
    </dsp:sp>
    <dsp:sp modelId="{8DF45040-8FCE-4FEF-BBA6-E26877B9B67C}">
      <dsp:nvSpPr>
        <dsp:cNvPr id="0" name=""/>
        <dsp:cNvSpPr/>
      </dsp:nvSpPr>
      <dsp:spPr>
        <a:xfrm>
          <a:off x="0" y="2439967"/>
          <a:ext cx="9783763" cy="9758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504384-65C1-4055-BC41-45EF1C7D7D36}">
      <dsp:nvSpPr>
        <dsp:cNvPr id="0" name=""/>
        <dsp:cNvSpPr/>
      </dsp:nvSpPr>
      <dsp:spPr>
        <a:xfrm>
          <a:off x="295185" y="2659527"/>
          <a:ext cx="536701" cy="5367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405593-90D2-4759-8444-B9B6D02C39FF}">
      <dsp:nvSpPr>
        <dsp:cNvPr id="0" name=""/>
        <dsp:cNvSpPr/>
      </dsp:nvSpPr>
      <dsp:spPr>
        <a:xfrm>
          <a:off x="1127072" y="2439967"/>
          <a:ext cx="8656690" cy="975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74" tIns="103274" rIns="103274" bIns="103274" numCol="1" spcCol="1270" anchor="ctr" anchorCtr="0">
          <a:noAutofit/>
        </a:bodyPr>
        <a:lstStyle/>
        <a:p>
          <a:pPr marL="0" lvl="0" indent="0" algn="l" defTabSz="1111250">
            <a:lnSpc>
              <a:spcPct val="90000"/>
            </a:lnSpc>
            <a:spcBef>
              <a:spcPct val="0"/>
            </a:spcBef>
            <a:spcAft>
              <a:spcPct val="35000"/>
            </a:spcAft>
            <a:buNone/>
          </a:pPr>
          <a:r>
            <a:rPr lang="en-US" sz="2500" kern="1200"/>
            <a:t>Installing Box2D library.</a:t>
          </a:r>
        </a:p>
      </dsp:txBody>
      <dsp:txXfrm>
        <a:off x="1127072" y="2439967"/>
        <a:ext cx="8656690" cy="9758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10847-F9CF-48BB-94B6-53B254E62047}">
      <dsp:nvSpPr>
        <dsp:cNvPr id="0" name=""/>
        <dsp:cNvSpPr/>
      </dsp:nvSpPr>
      <dsp:spPr>
        <a:xfrm>
          <a:off x="2866" y="171238"/>
          <a:ext cx="2273960" cy="136437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For beginners – Use Keras</a:t>
          </a:r>
        </a:p>
      </dsp:txBody>
      <dsp:txXfrm>
        <a:off x="2866" y="171238"/>
        <a:ext cx="2273960" cy="1364376"/>
      </dsp:txXfrm>
    </dsp:sp>
    <dsp:sp modelId="{1D8187D6-6D7A-4566-B404-29E35F274B2F}">
      <dsp:nvSpPr>
        <dsp:cNvPr id="0" name=""/>
        <dsp:cNvSpPr/>
      </dsp:nvSpPr>
      <dsp:spPr>
        <a:xfrm>
          <a:off x="2504222" y="171238"/>
          <a:ext cx="2273960" cy="1364376"/>
        </a:xfrm>
        <a:prstGeom prst="rect">
          <a:avLst/>
        </a:prstGeom>
        <a:solidFill>
          <a:schemeClr val="accent2">
            <a:hueOff val="676520"/>
            <a:satOff val="3530"/>
            <a:lumOff val="-1008"/>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For production on GCP – Use TensorFlow</a:t>
          </a:r>
        </a:p>
      </dsp:txBody>
      <dsp:txXfrm>
        <a:off x="2504222" y="171238"/>
        <a:ext cx="2273960" cy="1364376"/>
      </dsp:txXfrm>
    </dsp:sp>
    <dsp:sp modelId="{B3371702-E3D5-4A35-8C7D-964D140FBDE5}">
      <dsp:nvSpPr>
        <dsp:cNvPr id="0" name=""/>
        <dsp:cNvSpPr/>
      </dsp:nvSpPr>
      <dsp:spPr>
        <a:xfrm>
          <a:off x="5005579" y="171238"/>
          <a:ext cx="2273960" cy="1364376"/>
        </a:xfrm>
        <a:prstGeom prst="rect">
          <a:avLst/>
        </a:prstGeom>
        <a:solidFill>
          <a:schemeClr val="accent2">
            <a:hueOff val="1353040"/>
            <a:satOff val="7059"/>
            <a:lumOff val="-2017"/>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For research – Use PyTorch</a:t>
          </a:r>
        </a:p>
      </dsp:txBody>
      <dsp:txXfrm>
        <a:off x="5005579" y="171238"/>
        <a:ext cx="2273960" cy="1364376"/>
      </dsp:txXfrm>
    </dsp:sp>
    <dsp:sp modelId="{AB74BE81-4F0D-4256-B081-73FFC42762B2}">
      <dsp:nvSpPr>
        <dsp:cNvPr id="0" name=""/>
        <dsp:cNvSpPr/>
      </dsp:nvSpPr>
      <dsp:spPr>
        <a:xfrm>
          <a:off x="7506936" y="171238"/>
          <a:ext cx="2273960" cy="1364376"/>
        </a:xfrm>
        <a:prstGeom prst="rect">
          <a:avLst/>
        </a:prstGeom>
        <a:solidFill>
          <a:schemeClr val="accent2">
            <a:hueOff val="2029559"/>
            <a:satOff val="10589"/>
            <a:lumOff val="-3025"/>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For production on AWS – Use MXNET</a:t>
          </a:r>
        </a:p>
      </dsp:txBody>
      <dsp:txXfrm>
        <a:off x="7506936" y="171238"/>
        <a:ext cx="2273960" cy="1364376"/>
      </dsp:txXfrm>
    </dsp:sp>
    <dsp:sp modelId="{2F05B223-A59F-4B2C-B2E5-594CBC86B6B1}">
      <dsp:nvSpPr>
        <dsp:cNvPr id="0" name=""/>
        <dsp:cNvSpPr/>
      </dsp:nvSpPr>
      <dsp:spPr>
        <a:xfrm>
          <a:off x="2866" y="1763011"/>
          <a:ext cx="2273960" cy="1364376"/>
        </a:xfrm>
        <a:prstGeom prst="rect">
          <a:avLst/>
        </a:prstGeom>
        <a:solidFill>
          <a:schemeClr val="accent2">
            <a:hueOff val="2706079"/>
            <a:satOff val="14118"/>
            <a:lumOff val="-4033"/>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For production on Azure – Use CNTK</a:t>
          </a:r>
        </a:p>
      </dsp:txBody>
      <dsp:txXfrm>
        <a:off x="2866" y="1763011"/>
        <a:ext cx="2273960" cy="1364376"/>
      </dsp:txXfrm>
    </dsp:sp>
    <dsp:sp modelId="{8A4A9E1F-CC55-4C04-8B2A-78A21864CA9D}">
      <dsp:nvSpPr>
        <dsp:cNvPr id="0" name=""/>
        <dsp:cNvSpPr/>
      </dsp:nvSpPr>
      <dsp:spPr>
        <a:xfrm>
          <a:off x="2504222" y="1763011"/>
          <a:ext cx="2273960" cy="1364376"/>
        </a:xfrm>
        <a:prstGeom prst="rect">
          <a:avLst/>
        </a:prstGeom>
        <a:solidFill>
          <a:schemeClr val="accent2">
            <a:hueOff val="3382599"/>
            <a:satOff val="17648"/>
            <a:lumOff val="-5041"/>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For Java Developers – Use DL4J</a:t>
          </a:r>
        </a:p>
      </dsp:txBody>
      <dsp:txXfrm>
        <a:off x="2504222" y="1763011"/>
        <a:ext cx="2273960" cy="1364376"/>
      </dsp:txXfrm>
    </dsp:sp>
    <dsp:sp modelId="{8A25B94C-3297-4F8B-9F6A-94B674025AC4}">
      <dsp:nvSpPr>
        <dsp:cNvPr id="0" name=""/>
        <dsp:cNvSpPr/>
      </dsp:nvSpPr>
      <dsp:spPr>
        <a:xfrm>
          <a:off x="5005579" y="1763011"/>
          <a:ext cx="2273960" cy="1364376"/>
        </a:xfrm>
        <a:prstGeom prst="rect">
          <a:avLst/>
        </a:prstGeom>
        <a:solidFill>
          <a:schemeClr val="accent2">
            <a:hueOff val="4059119"/>
            <a:satOff val="21177"/>
            <a:lumOff val="-605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Chainer</a:t>
          </a:r>
        </a:p>
      </dsp:txBody>
      <dsp:txXfrm>
        <a:off x="5005579" y="1763011"/>
        <a:ext cx="2273960" cy="1364376"/>
      </dsp:txXfrm>
    </dsp:sp>
    <dsp:sp modelId="{5F0B2C33-17A4-47D9-8A41-BDF589C5C4EF}">
      <dsp:nvSpPr>
        <dsp:cNvPr id="0" name=""/>
        <dsp:cNvSpPr/>
      </dsp:nvSpPr>
      <dsp:spPr>
        <a:xfrm>
          <a:off x="7506936" y="1763011"/>
          <a:ext cx="2273960" cy="1364376"/>
        </a:xfrm>
        <a:prstGeom prst="rect">
          <a:avLst/>
        </a:prstGeom>
        <a:solidFill>
          <a:schemeClr val="accent2">
            <a:hueOff val="4735638"/>
            <a:satOff val="24707"/>
            <a:lumOff val="-7058"/>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For interoperability – Use ONNX</a:t>
          </a:r>
        </a:p>
      </dsp:txBody>
      <dsp:txXfrm>
        <a:off x="7506936" y="1763011"/>
        <a:ext cx="2273960" cy="13643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B3F26-BAC5-4867-875A-9082734631D8}">
      <dsp:nvSpPr>
        <dsp:cNvPr id="0" name=""/>
        <dsp:cNvSpPr/>
      </dsp:nvSpPr>
      <dsp:spPr>
        <a:xfrm>
          <a:off x="0" y="0"/>
          <a:ext cx="7533497" cy="61491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CMA-ES Covariance Matrix Adaptation Evolution Strategy a stochastic numerical optimization algorithm for difficult (non-convex, ill-conditioned, multi-modal, rugged, noisy) optimization problems in continuous search spaces, implemented in Python.</a:t>
          </a:r>
        </a:p>
      </dsp:txBody>
      <dsp:txXfrm>
        <a:off x="18010" y="18010"/>
        <a:ext cx="6798009" cy="578896"/>
      </dsp:txXfrm>
    </dsp:sp>
    <dsp:sp modelId="{8F937DEC-71B5-4D30-B3AA-91409780E813}">
      <dsp:nvSpPr>
        <dsp:cNvPr id="0" name=""/>
        <dsp:cNvSpPr/>
      </dsp:nvSpPr>
      <dsp:spPr>
        <a:xfrm>
          <a:off x="562566" y="700322"/>
          <a:ext cx="7533497" cy="614916"/>
        </a:xfrm>
        <a:prstGeom prst="roundRect">
          <a:avLst>
            <a:gd name="adj" fmla="val 10000"/>
          </a:avLst>
        </a:prstGeom>
        <a:solidFill>
          <a:schemeClr val="accent2">
            <a:hueOff val="1183910"/>
            <a:satOff val="6177"/>
            <a:lumOff val="-176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Typical domain of application are bound-constrained or unconstrained</a:t>
          </a:r>
        </a:p>
      </dsp:txBody>
      <dsp:txXfrm>
        <a:off x="580576" y="718332"/>
        <a:ext cx="6535215" cy="578896"/>
      </dsp:txXfrm>
    </dsp:sp>
    <dsp:sp modelId="{9155F022-E6B2-4579-9C29-2D5FC672F01A}">
      <dsp:nvSpPr>
        <dsp:cNvPr id="0" name=""/>
        <dsp:cNvSpPr/>
      </dsp:nvSpPr>
      <dsp:spPr>
        <a:xfrm>
          <a:off x="1125132" y="1400644"/>
          <a:ext cx="7533497" cy="614916"/>
        </a:xfrm>
        <a:prstGeom prst="roundRect">
          <a:avLst>
            <a:gd name="adj" fmla="val 10000"/>
          </a:avLst>
        </a:prstGeom>
        <a:solidFill>
          <a:schemeClr val="accent2">
            <a:hueOff val="2367819"/>
            <a:satOff val="12354"/>
            <a:lumOff val="-352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objective functions with:</a:t>
          </a:r>
        </a:p>
      </dsp:txBody>
      <dsp:txXfrm>
        <a:off x="1143142" y="1418654"/>
        <a:ext cx="6535215" cy="578896"/>
      </dsp:txXfrm>
    </dsp:sp>
    <dsp:sp modelId="{244BDED0-6280-4353-9A21-A72F858EF0C1}">
      <dsp:nvSpPr>
        <dsp:cNvPr id="0" name=""/>
        <dsp:cNvSpPr/>
      </dsp:nvSpPr>
      <dsp:spPr>
        <a:xfrm>
          <a:off x="1687699" y="2100966"/>
          <a:ext cx="7533497" cy="614916"/>
        </a:xfrm>
        <a:prstGeom prst="roundRect">
          <a:avLst>
            <a:gd name="adj" fmla="val 10000"/>
          </a:avLst>
        </a:prstGeom>
        <a:solidFill>
          <a:schemeClr val="accent2">
            <a:hueOff val="3551729"/>
            <a:satOff val="18530"/>
            <a:lumOff val="-5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search space dimension between 5 and 100, no gradients available, no less than, say, 100 times dimension function evaluations needed to get satisfactory solutions, non-separable, ill-conditioned, or rugged/multi-modal landscapes.</a:t>
          </a:r>
        </a:p>
      </dsp:txBody>
      <dsp:txXfrm>
        <a:off x="1705709" y="2118976"/>
        <a:ext cx="6535215" cy="578896"/>
      </dsp:txXfrm>
    </dsp:sp>
    <dsp:sp modelId="{96DE2914-A03F-410F-A160-93093E116034}">
      <dsp:nvSpPr>
        <dsp:cNvPr id="0" name=""/>
        <dsp:cNvSpPr/>
      </dsp:nvSpPr>
      <dsp:spPr>
        <a:xfrm>
          <a:off x="2250265" y="2801288"/>
          <a:ext cx="7533497" cy="614916"/>
        </a:xfrm>
        <a:prstGeom prst="roundRect">
          <a:avLst>
            <a:gd name="adj" fmla="val 10000"/>
          </a:avLst>
        </a:prstGeom>
        <a:solidFill>
          <a:schemeClr val="accent2">
            <a:hueOff val="4735638"/>
            <a:satOff val="24707"/>
            <a:lumOff val="-705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The CMA-ES is quite reliable, however for small budgets (fewer than 100 times dimension function evaluations) or in very small dimensions better methods are available.</a:t>
          </a:r>
        </a:p>
      </dsp:txBody>
      <dsp:txXfrm>
        <a:off x="2268275" y="2819298"/>
        <a:ext cx="6535215" cy="578896"/>
      </dsp:txXfrm>
    </dsp:sp>
    <dsp:sp modelId="{3D737479-49EE-4C51-AC4A-7BEA25A731EB}">
      <dsp:nvSpPr>
        <dsp:cNvPr id="0" name=""/>
        <dsp:cNvSpPr/>
      </dsp:nvSpPr>
      <dsp:spPr>
        <a:xfrm>
          <a:off x="7133801" y="449230"/>
          <a:ext cx="399695" cy="39969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223732" y="449230"/>
        <a:ext cx="219833" cy="300770"/>
      </dsp:txXfrm>
    </dsp:sp>
    <dsp:sp modelId="{C6ED5DE4-9FF6-4F52-A93D-C47109EA1FFF}">
      <dsp:nvSpPr>
        <dsp:cNvPr id="0" name=""/>
        <dsp:cNvSpPr/>
      </dsp:nvSpPr>
      <dsp:spPr>
        <a:xfrm>
          <a:off x="7696367" y="1149552"/>
          <a:ext cx="399695" cy="399695"/>
        </a:xfrm>
        <a:prstGeom prst="downArrow">
          <a:avLst>
            <a:gd name="adj1" fmla="val 55000"/>
            <a:gd name="adj2" fmla="val 45000"/>
          </a:avLst>
        </a:prstGeom>
        <a:solidFill>
          <a:schemeClr val="accent2">
            <a:tint val="40000"/>
            <a:alpha val="90000"/>
            <a:hueOff val="1122955"/>
            <a:satOff val="-665"/>
            <a:lumOff val="-161"/>
            <a:alphaOff val="0"/>
          </a:schemeClr>
        </a:solidFill>
        <a:ln w="12700" cap="flat" cmpd="sng" algn="ctr">
          <a:solidFill>
            <a:schemeClr val="accent2">
              <a:tint val="40000"/>
              <a:alpha val="90000"/>
              <a:hueOff val="1122955"/>
              <a:satOff val="-665"/>
              <a:lumOff val="-1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786298" y="1149552"/>
        <a:ext cx="219833" cy="300770"/>
      </dsp:txXfrm>
    </dsp:sp>
    <dsp:sp modelId="{F0BE6E89-0698-4539-B3B2-6D8336E2BE40}">
      <dsp:nvSpPr>
        <dsp:cNvPr id="0" name=""/>
        <dsp:cNvSpPr/>
      </dsp:nvSpPr>
      <dsp:spPr>
        <a:xfrm>
          <a:off x="8258934" y="1839626"/>
          <a:ext cx="399695" cy="399695"/>
        </a:xfrm>
        <a:prstGeom prst="downArrow">
          <a:avLst>
            <a:gd name="adj1" fmla="val 55000"/>
            <a:gd name="adj2" fmla="val 45000"/>
          </a:avLst>
        </a:prstGeom>
        <a:solidFill>
          <a:schemeClr val="accent2">
            <a:tint val="40000"/>
            <a:alpha val="90000"/>
            <a:hueOff val="2245909"/>
            <a:satOff val="-1331"/>
            <a:lumOff val="-321"/>
            <a:alphaOff val="0"/>
          </a:schemeClr>
        </a:solidFill>
        <a:ln w="12700" cap="flat" cmpd="sng" algn="ctr">
          <a:solidFill>
            <a:schemeClr val="accent2">
              <a:tint val="40000"/>
              <a:alpha val="90000"/>
              <a:hueOff val="2245909"/>
              <a:satOff val="-1331"/>
              <a:lumOff val="-32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348865" y="1839626"/>
        <a:ext cx="219833" cy="300770"/>
      </dsp:txXfrm>
    </dsp:sp>
    <dsp:sp modelId="{30057030-CAE1-4480-BF5A-44518C769535}">
      <dsp:nvSpPr>
        <dsp:cNvPr id="0" name=""/>
        <dsp:cNvSpPr/>
      </dsp:nvSpPr>
      <dsp:spPr>
        <a:xfrm>
          <a:off x="8821500" y="2546780"/>
          <a:ext cx="399695" cy="399695"/>
        </a:xfrm>
        <a:prstGeom prst="downArrow">
          <a:avLst>
            <a:gd name="adj1" fmla="val 55000"/>
            <a:gd name="adj2" fmla="val 45000"/>
          </a:avLst>
        </a:prstGeom>
        <a:solidFill>
          <a:schemeClr val="accent2">
            <a:tint val="40000"/>
            <a:alpha val="90000"/>
            <a:hueOff val="3368864"/>
            <a:satOff val="-1996"/>
            <a:lumOff val="-482"/>
            <a:alphaOff val="0"/>
          </a:schemeClr>
        </a:solidFill>
        <a:ln w="12700" cap="flat" cmpd="sng" algn="ctr">
          <a:solidFill>
            <a:schemeClr val="accent2">
              <a:tint val="40000"/>
              <a:alpha val="90000"/>
              <a:hueOff val="3368864"/>
              <a:satOff val="-1996"/>
              <a:lumOff val="-4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911431" y="2546780"/>
        <a:ext cx="219833" cy="3007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2C6049-D6E6-4135-BF8E-8B52022B4641}">
      <dsp:nvSpPr>
        <dsp:cNvPr id="0" name=""/>
        <dsp:cNvSpPr/>
      </dsp:nvSpPr>
      <dsp:spPr>
        <a:xfrm>
          <a:off x="0" y="24630"/>
          <a:ext cx="5606327" cy="244646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Get a good scientific Python environment</a:t>
          </a:r>
          <a:endParaRPr lang="en-US" sz="2400" kern="1200"/>
        </a:p>
      </dsp:txBody>
      <dsp:txXfrm>
        <a:off x="119427" y="144057"/>
        <a:ext cx="5367473" cy="2207615"/>
      </dsp:txXfrm>
    </dsp:sp>
    <dsp:sp modelId="{BA430CB5-E3BD-47CB-8775-37E7F9AE009F}">
      <dsp:nvSpPr>
        <dsp:cNvPr id="0" name=""/>
        <dsp:cNvSpPr/>
      </dsp:nvSpPr>
      <dsp:spPr>
        <a:xfrm>
          <a:off x="0" y="2540220"/>
          <a:ext cx="5606327" cy="2446469"/>
        </a:xfrm>
        <a:prstGeom prst="roundRect">
          <a:avLst/>
        </a:prstGeom>
        <a:solidFill>
          <a:schemeClr val="accent2">
            <a:hueOff val="4735638"/>
            <a:satOff val="24707"/>
            <a:lumOff val="-705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By a “good Python environment”, I mean a recent version of Python with recent versions of the main packages for sciences installed (SciPy, NumPy, Matplotlib, IPython, h5py, etc.) and a good editor with fly checks.</a:t>
          </a:r>
        </a:p>
      </dsp:txBody>
      <dsp:txXfrm>
        <a:off x="119427" y="2659647"/>
        <a:ext cx="5367473" cy="22076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EF86F-E91B-46E6-B13E-D76BC131FA3B}">
      <dsp:nvSpPr>
        <dsp:cNvPr id="0" name=""/>
        <dsp:cNvSpPr/>
      </dsp:nvSpPr>
      <dsp:spPr>
        <a:xfrm>
          <a:off x="0" y="814339"/>
          <a:ext cx="5606327" cy="1503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D3EB99-6473-40CA-AD1A-89D91137D4D7}">
      <dsp:nvSpPr>
        <dsp:cNvPr id="0" name=""/>
        <dsp:cNvSpPr/>
      </dsp:nvSpPr>
      <dsp:spPr>
        <a:xfrm>
          <a:off x="454777" y="1152603"/>
          <a:ext cx="826867" cy="8268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9DA1CD-6408-48DB-ADAB-603A2DF5B6B9}">
      <dsp:nvSpPr>
        <dsp:cNvPr id="0" name=""/>
        <dsp:cNvSpPr/>
      </dsp:nvSpPr>
      <dsp:spPr>
        <a:xfrm>
          <a:off x="1736422" y="814339"/>
          <a:ext cx="3869904" cy="1503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09" tIns="159109" rIns="159109" bIns="159109" numCol="1" spcCol="1270" anchor="ctr" anchorCtr="0">
          <a:noAutofit/>
        </a:bodyPr>
        <a:lstStyle/>
        <a:p>
          <a:pPr marL="0" lvl="0" indent="0" algn="l" defTabSz="844550">
            <a:lnSpc>
              <a:spcPct val="100000"/>
            </a:lnSpc>
            <a:spcBef>
              <a:spcPct val="0"/>
            </a:spcBef>
            <a:spcAft>
              <a:spcPct val="35000"/>
            </a:spcAft>
            <a:buNone/>
          </a:pPr>
          <a:r>
            <a:rPr lang="en-US" sz="1900" b="1" kern="1200"/>
            <a:t>What is PIL/Pillow?</a:t>
          </a:r>
          <a:endParaRPr lang="en-US" sz="1900" kern="1200"/>
        </a:p>
      </dsp:txBody>
      <dsp:txXfrm>
        <a:off x="1736422" y="814339"/>
        <a:ext cx="3869904" cy="1503396"/>
      </dsp:txXfrm>
    </dsp:sp>
    <dsp:sp modelId="{52F582F8-1D71-4A31-8B3D-23E20F220053}">
      <dsp:nvSpPr>
        <dsp:cNvPr id="0" name=""/>
        <dsp:cNvSpPr/>
      </dsp:nvSpPr>
      <dsp:spPr>
        <a:xfrm>
          <a:off x="0" y="2693585"/>
          <a:ext cx="5606327" cy="1503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50C089-5193-4A39-BE37-36130A306E96}">
      <dsp:nvSpPr>
        <dsp:cNvPr id="0" name=""/>
        <dsp:cNvSpPr/>
      </dsp:nvSpPr>
      <dsp:spPr>
        <a:xfrm>
          <a:off x="454777" y="3031849"/>
          <a:ext cx="826867" cy="8268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57F2B9-D328-41E7-8D3A-A481BC5A1FAE}">
      <dsp:nvSpPr>
        <dsp:cNvPr id="0" name=""/>
        <dsp:cNvSpPr/>
      </dsp:nvSpPr>
      <dsp:spPr>
        <a:xfrm>
          <a:off x="1736422" y="2693585"/>
          <a:ext cx="3869904" cy="1503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09" tIns="159109" rIns="159109" bIns="159109" numCol="1" spcCol="1270" anchor="ctr" anchorCtr="0">
          <a:noAutofit/>
        </a:bodyPr>
        <a:lstStyle/>
        <a:p>
          <a:pPr marL="0" lvl="0" indent="0" algn="l" defTabSz="844550">
            <a:lnSpc>
              <a:spcPct val="100000"/>
            </a:lnSpc>
            <a:spcBef>
              <a:spcPct val="0"/>
            </a:spcBef>
            <a:spcAft>
              <a:spcPct val="35000"/>
            </a:spcAft>
            <a:buNone/>
          </a:pPr>
          <a:r>
            <a:rPr lang="en-US" sz="1900" kern="1200"/>
            <a:t>PIL (Python Imaging Library) adds many image processing features to Python. Pillow is a fork of PIL that adds some user-friendly features.</a:t>
          </a:r>
        </a:p>
      </dsp:txBody>
      <dsp:txXfrm>
        <a:off x="1736422" y="2693585"/>
        <a:ext cx="3869904" cy="15033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1BBB39-4825-4CB5-9829-D2C6E5703118}"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E50E8-F24F-4B94-9BDD-A18F88278D94}" type="slidenum">
              <a:rPr lang="en-US" smtClean="0"/>
              <a:t>‹#›</a:t>
            </a:fld>
            <a:endParaRPr lang="en-US"/>
          </a:p>
        </p:txBody>
      </p:sp>
    </p:spTree>
    <p:extLst>
      <p:ext uri="{BB962C8B-B14F-4D97-AF65-F5344CB8AC3E}">
        <p14:creationId xmlns:p14="http://schemas.microsoft.com/office/powerpoint/2010/main" val="1173134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1BBB39-4825-4CB5-9829-D2C6E5703118}"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E50E8-F24F-4B94-9BDD-A18F88278D94}" type="slidenum">
              <a:rPr lang="en-US" smtClean="0"/>
              <a:t>‹#›</a:t>
            </a:fld>
            <a:endParaRPr lang="en-US"/>
          </a:p>
        </p:txBody>
      </p:sp>
    </p:spTree>
    <p:extLst>
      <p:ext uri="{BB962C8B-B14F-4D97-AF65-F5344CB8AC3E}">
        <p14:creationId xmlns:p14="http://schemas.microsoft.com/office/powerpoint/2010/main" val="3690625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FA1BBB39-4825-4CB5-9829-D2C6E5703118}" type="datetimeFigureOut">
              <a:rPr lang="en-US" smtClean="0"/>
              <a:t>1/13/2020</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9D1E50E8-F24F-4B94-9BDD-A18F88278D94}" type="slidenum">
              <a:rPr lang="en-US" smtClean="0"/>
              <a:t>‹#›</a:t>
            </a:fld>
            <a:endParaRPr lang="en-US"/>
          </a:p>
        </p:txBody>
      </p:sp>
    </p:spTree>
    <p:extLst>
      <p:ext uri="{BB962C8B-B14F-4D97-AF65-F5344CB8AC3E}">
        <p14:creationId xmlns:p14="http://schemas.microsoft.com/office/powerpoint/2010/main" val="259260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1BBB39-4825-4CB5-9829-D2C6E5703118}"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E50E8-F24F-4B94-9BDD-A18F88278D94}" type="slidenum">
              <a:rPr lang="en-US" smtClean="0"/>
              <a:t>‹#›</a:t>
            </a:fld>
            <a:endParaRPr lang="en-US"/>
          </a:p>
        </p:txBody>
      </p:sp>
    </p:spTree>
    <p:extLst>
      <p:ext uri="{BB962C8B-B14F-4D97-AF65-F5344CB8AC3E}">
        <p14:creationId xmlns:p14="http://schemas.microsoft.com/office/powerpoint/2010/main" val="60723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FA1BBB39-4825-4CB5-9829-D2C6E5703118}" type="datetimeFigureOut">
              <a:rPr lang="en-US" smtClean="0"/>
              <a:t>1/13/2020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9D1E50E8-F24F-4B94-9BDD-A18F88278D94}" type="slidenum">
              <a:rPr lang="en-US" smtClean="0"/>
              <a:t>‹#›</a:t>
            </a:fld>
            <a:endParaRPr lang="en-US"/>
          </a:p>
        </p:txBody>
      </p:sp>
    </p:spTree>
    <p:extLst>
      <p:ext uri="{BB962C8B-B14F-4D97-AF65-F5344CB8AC3E}">
        <p14:creationId xmlns:p14="http://schemas.microsoft.com/office/powerpoint/2010/main" val="191373060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1BBB39-4825-4CB5-9829-D2C6E5703118}"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1E50E8-F24F-4B94-9BDD-A18F88278D94}" type="slidenum">
              <a:rPr lang="en-US" smtClean="0"/>
              <a:t>‹#›</a:t>
            </a:fld>
            <a:endParaRPr lang="en-US"/>
          </a:p>
        </p:txBody>
      </p:sp>
    </p:spTree>
    <p:extLst>
      <p:ext uri="{BB962C8B-B14F-4D97-AF65-F5344CB8AC3E}">
        <p14:creationId xmlns:p14="http://schemas.microsoft.com/office/powerpoint/2010/main" val="1921041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1BBB39-4825-4CB5-9829-D2C6E5703118}" type="datetimeFigureOut">
              <a:rPr lang="en-US" smtClean="0"/>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1E50E8-F24F-4B94-9BDD-A18F88278D94}" type="slidenum">
              <a:rPr lang="en-US" smtClean="0"/>
              <a:t>‹#›</a:t>
            </a:fld>
            <a:endParaRPr lang="en-US"/>
          </a:p>
        </p:txBody>
      </p:sp>
    </p:spTree>
    <p:extLst>
      <p:ext uri="{BB962C8B-B14F-4D97-AF65-F5344CB8AC3E}">
        <p14:creationId xmlns:p14="http://schemas.microsoft.com/office/powerpoint/2010/main" val="271059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1BBB39-4825-4CB5-9829-D2C6E5703118}" type="datetimeFigureOut">
              <a:rPr lang="en-US" smtClean="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1E50E8-F24F-4B94-9BDD-A18F88278D94}" type="slidenum">
              <a:rPr lang="en-US" smtClean="0"/>
              <a:t>‹#›</a:t>
            </a:fld>
            <a:endParaRPr lang="en-US"/>
          </a:p>
        </p:txBody>
      </p:sp>
    </p:spTree>
    <p:extLst>
      <p:ext uri="{BB962C8B-B14F-4D97-AF65-F5344CB8AC3E}">
        <p14:creationId xmlns:p14="http://schemas.microsoft.com/office/powerpoint/2010/main" val="58996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1BBB39-4825-4CB5-9829-D2C6E5703118}" type="datetimeFigureOut">
              <a:rPr lang="en-US" smtClean="0"/>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1E50E8-F24F-4B94-9BDD-A18F88278D94}" type="slidenum">
              <a:rPr lang="en-US" smtClean="0"/>
              <a:t>‹#›</a:t>
            </a:fld>
            <a:endParaRPr lang="en-US"/>
          </a:p>
        </p:txBody>
      </p:sp>
    </p:spTree>
    <p:extLst>
      <p:ext uri="{BB962C8B-B14F-4D97-AF65-F5344CB8AC3E}">
        <p14:creationId xmlns:p14="http://schemas.microsoft.com/office/powerpoint/2010/main" val="106481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1BBB39-4825-4CB5-9829-D2C6E5703118}"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1E50E8-F24F-4B94-9BDD-A18F88278D94}" type="slidenum">
              <a:rPr lang="en-US" smtClean="0"/>
              <a:t>‹#›</a:t>
            </a:fld>
            <a:endParaRPr lang="en-US"/>
          </a:p>
        </p:txBody>
      </p:sp>
    </p:spTree>
    <p:extLst>
      <p:ext uri="{BB962C8B-B14F-4D97-AF65-F5344CB8AC3E}">
        <p14:creationId xmlns:p14="http://schemas.microsoft.com/office/powerpoint/2010/main" val="223001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1BBB39-4825-4CB5-9829-D2C6E5703118}"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1E50E8-F24F-4B94-9BDD-A18F88278D94}" type="slidenum">
              <a:rPr lang="en-US" smtClean="0"/>
              <a:t>‹#›</a:t>
            </a:fld>
            <a:endParaRPr lang="en-US"/>
          </a:p>
        </p:txBody>
      </p:sp>
    </p:spTree>
    <p:extLst>
      <p:ext uri="{BB962C8B-B14F-4D97-AF65-F5344CB8AC3E}">
        <p14:creationId xmlns:p14="http://schemas.microsoft.com/office/powerpoint/2010/main" val="263245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FA1BBB39-4825-4CB5-9829-D2C6E5703118}" type="datetimeFigureOut">
              <a:rPr lang="en-US" smtClean="0"/>
              <a:t>1/13/2020</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9D1E50E8-F24F-4B94-9BDD-A18F88278D94}" type="slidenum">
              <a:rPr lang="en-US" smtClean="0"/>
              <a:t>‹#›</a:t>
            </a:fld>
            <a:endParaRPr lang="en-US"/>
          </a:p>
        </p:txBody>
      </p:sp>
    </p:spTree>
    <p:extLst>
      <p:ext uri="{BB962C8B-B14F-4D97-AF65-F5344CB8AC3E}">
        <p14:creationId xmlns:p14="http://schemas.microsoft.com/office/powerpoint/2010/main" val="62808509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hyperlink" Target="https://github.com/pybox2d/pybox2d" TargetMode="Externa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67771-6A48-4510-B3DA-975848A959D5}"/>
              </a:ext>
            </a:extLst>
          </p:cNvPr>
          <p:cNvSpPr>
            <a:spLocks noGrp="1"/>
          </p:cNvSpPr>
          <p:nvPr>
            <p:ph type="ctrTitle"/>
          </p:nvPr>
        </p:nvSpPr>
        <p:spPr>
          <a:xfrm>
            <a:off x="4378000" y="2167391"/>
            <a:ext cx="6280927" cy="2523219"/>
          </a:xfrm>
        </p:spPr>
        <p:txBody>
          <a:bodyPr>
            <a:normAutofit/>
          </a:bodyPr>
          <a:lstStyle/>
          <a:p>
            <a:pPr algn="l"/>
            <a:r>
              <a:rPr lang="en-US" sz="3700" dirty="0">
                <a:solidFill>
                  <a:schemeClr val="tx2"/>
                </a:solidFill>
              </a:rPr>
              <a:t>Maximizing the reward in a Reinforcement Learning environment using Hybrid Intelligence System</a:t>
            </a:r>
          </a:p>
        </p:txBody>
      </p:sp>
      <p:sp>
        <p:nvSpPr>
          <p:cNvPr id="3" name="Subtitle 2">
            <a:extLst>
              <a:ext uri="{FF2B5EF4-FFF2-40B4-BE49-F238E27FC236}">
                <a16:creationId xmlns:a16="http://schemas.microsoft.com/office/drawing/2014/main" id="{3C236347-1EAA-48DF-9145-E0891F03615B}"/>
              </a:ext>
            </a:extLst>
          </p:cNvPr>
          <p:cNvSpPr>
            <a:spLocks noGrp="1"/>
          </p:cNvSpPr>
          <p:nvPr>
            <p:ph type="subTitle" idx="1"/>
          </p:nvPr>
        </p:nvSpPr>
        <p:spPr>
          <a:xfrm>
            <a:off x="1202266" y="2167391"/>
            <a:ext cx="2528600" cy="2523219"/>
          </a:xfrm>
        </p:spPr>
        <p:txBody>
          <a:bodyPr anchor="ctr">
            <a:normAutofit/>
          </a:bodyPr>
          <a:lstStyle/>
          <a:p>
            <a:pPr algn="r"/>
            <a:r>
              <a:rPr lang="en-US" sz="1800">
                <a:solidFill>
                  <a:schemeClr val="tx2"/>
                </a:solidFill>
              </a:rPr>
              <a:t>Project By </a:t>
            </a:r>
          </a:p>
          <a:p>
            <a:pPr algn="r"/>
            <a:r>
              <a:rPr lang="en-US" sz="1800">
                <a:solidFill>
                  <a:schemeClr val="tx2"/>
                </a:solidFill>
              </a:rPr>
              <a:t>Srinivas Rahul Sapireddy</a:t>
            </a:r>
          </a:p>
          <a:p>
            <a:pPr algn="r"/>
            <a:r>
              <a:rPr lang="en-US" sz="1800">
                <a:solidFill>
                  <a:schemeClr val="tx2"/>
                </a:solidFill>
              </a:rPr>
              <a:t>C N Manirathinam</a:t>
            </a:r>
          </a:p>
        </p:txBody>
      </p:sp>
      <p:sp>
        <p:nvSpPr>
          <p:cNvPr id="15"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740755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237B7956-A553-41D5-8F6E-3214FE1AA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C5E7D1-5B1B-43B4-A338-E9D0077BA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4585560"/>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8449A7-3DE8-4607-8D7D-D650395CFA58}"/>
              </a:ext>
            </a:extLst>
          </p:cNvPr>
          <p:cNvSpPr>
            <a:spLocks noGrp="1"/>
          </p:cNvSpPr>
          <p:nvPr>
            <p:ph type="title"/>
          </p:nvPr>
        </p:nvSpPr>
        <p:spPr>
          <a:xfrm>
            <a:off x="1202919" y="4674398"/>
            <a:ext cx="9784080" cy="1508760"/>
          </a:xfrm>
        </p:spPr>
        <p:txBody>
          <a:bodyPr>
            <a:normAutofit/>
          </a:bodyPr>
          <a:lstStyle/>
          <a:p>
            <a:r>
              <a:rPr lang="en-US" dirty="0"/>
              <a:t>DIFFERENT FRAMEWORKS IN DEEP LEARNING</a:t>
            </a:r>
          </a:p>
        </p:txBody>
      </p:sp>
      <p:graphicFrame>
        <p:nvGraphicFramePr>
          <p:cNvPr id="5" name="Content Placeholder 2">
            <a:extLst>
              <a:ext uri="{FF2B5EF4-FFF2-40B4-BE49-F238E27FC236}">
                <a16:creationId xmlns:a16="http://schemas.microsoft.com/office/drawing/2014/main" id="{044F230D-8409-42C6-8B3D-F149353B7360}"/>
              </a:ext>
            </a:extLst>
          </p:cNvPr>
          <p:cNvGraphicFramePr>
            <a:graphicFrameLocks noGrp="1"/>
          </p:cNvGraphicFramePr>
          <p:nvPr>
            <p:ph idx="1"/>
            <p:extLst>
              <p:ext uri="{D42A27DB-BD31-4B8C-83A1-F6EECF244321}">
                <p14:modId xmlns:p14="http://schemas.microsoft.com/office/powerpoint/2010/main" val="2021605578"/>
              </p:ext>
            </p:extLst>
          </p:nvPr>
        </p:nvGraphicFramePr>
        <p:xfrm>
          <a:off x="1203325" y="643467"/>
          <a:ext cx="9783763" cy="3298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2097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7E6D20-479A-4FAB-99FD-CB9355D67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ECA82BA-52E3-450B-9E72-D58668403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AC966F9-BB4D-4199-8917-490A8F863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738880"/>
            <a:ext cx="12188952"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9A958767-732E-4D06-B571-00A99C12ED31}"/>
              </a:ext>
            </a:extLst>
          </p:cNvPr>
          <p:cNvSpPr>
            <a:spLocks noGrp="1"/>
          </p:cNvSpPr>
          <p:nvPr>
            <p:ph type="title"/>
          </p:nvPr>
        </p:nvSpPr>
        <p:spPr>
          <a:xfrm>
            <a:off x="365759" y="3876040"/>
            <a:ext cx="11471565" cy="1739347"/>
          </a:xfrm>
        </p:spPr>
        <p:txBody>
          <a:bodyPr vert="horz" lIns="91440" tIns="45720" rIns="91440" bIns="45720" rtlCol="0" anchor="ctr">
            <a:normAutofit/>
          </a:bodyPr>
          <a:lstStyle/>
          <a:p>
            <a:pPr algn="ctr">
              <a:lnSpc>
                <a:spcPct val="80000"/>
              </a:lnSpc>
            </a:pPr>
            <a:r>
              <a:rPr lang="en-US" sz="4200" spc="150"/>
              <a:t>conda install -c conda-forge tensorflow</a:t>
            </a:r>
            <a:br>
              <a:rPr lang="en-US" sz="4200" spc="150"/>
            </a:br>
            <a:endParaRPr lang="en-US" sz="4200" spc="150"/>
          </a:p>
        </p:txBody>
      </p:sp>
      <p:pic>
        <p:nvPicPr>
          <p:cNvPr id="4" name="Content Placeholder 3">
            <a:extLst>
              <a:ext uri="{FF2B5EF4-FFF2-40B4-BE49-F238E27FC236}">
                <a16:creationId xmlns:a16="http://schemas.microsoft.com/office/drawing/2014/main" id="{5B5B7AD2-0044-4653-B459-2B4EF0296728}"/>
              </a:ext>
            </a:extLst>
          </p:cNvPr>
          <p:cNvPicPr>
            <a:picLocks noGrp="1" noChangeAspect="1"/>
          </p:cNvPicPr>
          <p:nvPr>
            <p:ph idx="1"/>
          </p:nvPr>
        </p:nvPicPr>
        <p:blipFill>
          <a:blip r:embed="rId2"/>
          <a:stretch>
            <a:fillRect/>
          </a:stretch>
        </p:blipFill>
        <p:spPr>
          <a:xfrm>
            <a:off x="2968116" y="1242613"/>
            <a:ext cx="5209177" cy="2279015"/>
          </a:xfrm>
          <a:prstGeom prst="rect">
            <a:avLst/>
          </a:prstGeom>
        </p:spPr>
      </p:pic>
    </p:spTree>
    <p:extLst>
      <p:ext uri="{BB962C8B-B14F-4D97-AF65-F5344CB8AC3E}">
        <p14:creationId xmlns:p14="http://schemas.microsoft.com/office/powerpoint/2010/main" val="299500808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E781-31ED-49A5-AA8B-C401EEAF7898}"/>
              </a:ext>
            </a:extLst>
          </p:cNvPr>
          <p:cNvSpPr>
            <a:spLocks noGrp="1"/>
          </p:cNvSpPr>
          <p:nvPr>
            <p:ph type="title"/>
          </p:nvPr>
        </p:nvSpPr>
        <p:spPr/>
        <p:txBody>
          <a:bodyPr/>
          <a:lstStyle/>
          <a:p>
            <a:r>
              <a:rPr lang="en-US" dirty="0"/>
              <a:t>Problems Faced during execution</a:t>
            </a:r>
          </a:p>
        </p:txBody>
      </p:sp>
      <p:pic>
        <p:nvPicPr>
          <p:cNvPr id="4" name="Picture 3">
            <a:extLst>
              <a:ext uri="{FF2B5EF4-FFF2-40B4-BE49-F238E27FC236}">
                <a16:creationId xmlns:a16="http://schemas.microsoft.com/office/drawing/2014/main" id="{4334E7B1-A718-42AD-AF2B-E257596B56E1}"/>
              </a:ext>
            </a:extLst>
          </p:cNvPr>
          <p:cNvPicPr>
            <a:picLocks noChangeAspect="1"/>
          </p:cNvPicPr>
          <p:nvPr/>
        </p:nvPicPr>
        <p:blipFill>
          <a:blip r:embed="rId2"/>
          <a:stretch>
            <a:fillRect/>
          </a:stretch>
        </p:blipFill>
        <p:spPr>
          <a:xfrm>
            <a:off x="347923" y="1907381"/>
            <a:ext cx="8715375" cy="1352550"/>
          </a:xfrm>
          <a:prstGeom prst="rect">
            <a:avLst/>
          </a:prstGeom>
        </p:spPr>
      </p:pic>
      <p:pic>
        <p:nvPicPr>
          <p:cNvPr id="5" name="Picture 4">
            <a:extLst>
              <a:ext uri="{FF2B5EF4-FFF2-40B4-BE49-F238E27FC236}">
                <a16:creationId xmlns:a16="http://schemas.microsoft.com/office/drawing/2014/main" id="{039C0F0E-C293-43A1-B9A7-73F2047E34FE}"/>
              </a:ext>
            </a:extLst>
          </p:cNvPr>
          <p:cNvPicPr>
            <a:picLocks noChangeAspect="1"/>
          </p:cNvPicPr>
          <p:nvPr/>
        </p:nvPicPr>
        <p:blipFill>
          <a:blip r:embed="rId3"/>
          <a:stretch>
            <a:fillRect/>
          </a:stretch>
        </p:blipFill>
        <p:spPr>
          <a:xfrm>
            <a:off x="4833624" y="3374377"/>
            <a:ext cx="7077075" cy="3381375"/>
          </a:xfrm>
          <a:prstGeom prst="rect">
            <a:avLst/>
          </a:prstGeom>
        </p:spPr>
      </p:pic>
    </p:spTree>
    <p:extLst>
      <p:ext uri="{BB962C8B-B14F-4D97-AF65-F5344CB8AC3E}">
        <p14:creationId xmlns:p14="http://schemas.microsoft.com/office/powerpoint/2010/main" val="702976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EE37-1ECE-4027-9D14-BFE5C4DAE0B9}"/>
              </a:ext>
            </a:extLst>
          </p:cNvPr>
          <p:cNvSpPr>
            <a:spLocks noGrp="1"/>
          </p:cNvSpPr>
          <p:nvPr>
            <p:ph type="title"/>
          </p:nvPr>
        </p:nvSpPr>
        <p:spPr>
          <a:xfrm>
            <a:off x="1202919" y="284176"/>
            <a:ext cx="9784080" cy="1508760"/>
          </a:xfrm>
        </p:spPr>
        <p:txBody>
          <a:bodyPr/>
          <a:lstStyle/>
          <a:p>
            <a:r>
              <a:rPr lang="en-US"/>
              <a:t>conda install -c kne pybox2d</a:t>
            </a:r>
            <a:br>
              <a:rPr lang="en-US"/>
            </a:br>
            <a:endParaRPr lang="en-US" dirty="0"/>
          </a:p>
        </p:txBody>
      </p:sp>
      <p:pic>
        <p:nvPicPr>
          <p:cNvPr id="5" name="Picture 4">
            <a:extLst>
              <a:ext uri="{FF2B5EF4-FFF2-40B4-BE49-F238E27FC236}">
                <a16:creationId xmlns:a16="http://schemas.microsoft.com/office/drawing/2014/main" id="{C25929F2-6F4A-4B46-A968-28BC1D8487BF}"/>
              </a:ext>
            </a:extLst>
          </p:cNvPr>
          <p:cNvPicPr>
            <a:picLocks noChangeAspect="1"/>
          </p:cNvPicPr>
          <p:nvPr/>
        </p:nvPicPr>
        <p:blipFill>
          <a:blip r:embed="rId2"/>
          <a:stretch>
            <a:fillRect/>
          </a:stretch>
        </p:blipFill>
        <p:spPr>
          <a:xfrm>
            <a:off x="1202919" y="1859758"/>
            <a:ext cx="5419725" cy="1971675"/>
          </a:xfrm>
          <a:prstGeom prst="rect">
            <a:avLst/>
          </a:prstGeom>
        </p:spPr>
      </p:pic>
      <p:pic>
        <p:nvPicPr>
          <p:cNvPr id="6" name="Picture 5">
            <a:extLst>
              <a:ext uri="{FF2B5EF4-FFF2-40B4-BE49-F238E27FC236}">
                <a16:creationId xmlns:a16="http://schemas.microsoft.com/office/drawing/2014/main" id="{5B59F900-B6D5-454C-9330-3026BFCFEF98}"/>
              </a:ext>
            </a:extLst>
          </p:cNvPr>
          <p:cNvPicPr>
            <a:picLocks noChangeAspect="1"/>
          </p:cNvPicPr>
          <p:nvPr/>
        </p:nvPicPr>
        <p:blipFill>
          <a:blip r:embed="rId3"/>
          <a:stretch>
            <a:fillRect/>
          </a:stretch>
        </p:blipFill>
        <p:spPr>
          <a:xfrm>
            <a:off x="4014699" y="4026237"/>
            <a:ext cx="6972300" cy="2676525"/>
          </a:xfrm>
          <a:prstGeom prst="rect">
            <a:avLst/>
          </a:prstGeom>
        </p:spPr>
      </p:pic>
    </p:spTree>
    <p:extLst>
      <p:ext uri="{BB962C8B-B14F-4D97-AF65-F5344CB8AC3E}">
        <p14:creationId xmlns:p14="http://schemas.microsoft.com/office/powerpoint/2010/main" val="390962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15A7-C211-4921-B23B-6EAEF76A0B3B}"/>
              </a:ext>
            </a:extLst>
          </p:cNvPr>
          <p:cNvSpPr>
            <a:spLocks noGrp="1"/>
          </p:cNvSpPr>
          <p:nvPr>
            <p:ph type="title"/>
          </p:nvPr>
        </p:nvSpPr>
        <p:spPr>
          <a:xfrm>
            <a:off x="1202919" y="284176"/>
            <a:ext cx="9784080" cy="1508760"/>
          </a:xfrm>
        </p:spPr>
        <p:txBody>
          <a:bodyPr>
            <a:normAutofit/>
          </a:bodyPr>
          <a:lstStyle/>
          <a:p>
            <a:r>
              <a:rPr lang="en-US"/>
              <a:t>PYBOX2D</a:t>
            </a:r>
            <a:endParaRPr lang="en-US" dirty="0"/>
          </a:p>
        </p:txBody>
      </p:sp>
      <p:pic>
        <p:nvPicPr>
          <p:cNvPr id="7" name="Graphic 6" descr="Robot">
            <a:extLst>
              <a:ext uri="{FF2B5EF4-FFF2-40B4-BE49-F238E27FC236}">
                <a16:creationId xmlns:a16="http://schemas.microsoft.com/office/drawing/2014/main" id="{64BE95C5-C270-45D7-ACDA-42320F30A3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1486" y="2483632"/>
            <a:ext cx="3045384" cy="3045384"/>
          </a:xfrm>
          <a:prstGeom prst="rect">
            <a:avLst/>
          </a:prstGeom>
        </p:spPr>
      </p:pic>
      <p:sp>
        <p:nvSpPr>
          <p:cNvPr id="8" name="Content Placeholder 2">
            <a:extLst>
              <a:ext uri="{FF2B5EF4-FFF2-40B4-BE49-F238E27FC236}">
                <a16:creationId xmlns:a16="http://schemas.microsoft.com/office/drawing/2014/main" id="{61F71E6C-E0B3-415C-A115-37CA002E6A80}"/>
              </a:ext>
            </a:extLst>
          </p:cNvPr>
          <p:cNvSpPr>
            <a:spLocks noGrp="1"/>
          </p:cNvSpPr>
          <p:nvPr>
            <p:ph idx="1"/>
          </p:nvPr>
        </p:nvSpPr>
        <p:spPr>
          <a:xfrm>
            <a:off x="4772025" y="2011680"/>
            <a:ext cx="6524625" cy="4206240"/>
          </a:xfrm>
        </p:spPr>
        <p:txBody>
          <a:bodyPr>
            <a:normAutofit/>
          </a:bodyPr>
          <a:lstStyle/>
          <a:p>
            <a:r>
              <a:rPr lang="en-US"/>
              <a:t>2D Game Physics for Python</a:t>
            </a:r>
          </a:p>
          <a:p>
            <a:pPr marL="0" indent="0">
              <a:buNone/>
            </a:pPr>
            <a:r>
              <a:rPr lang="en-US">
                <a:hlinkClick r:id="rId4"/>
              </a:rPr>
              <a:t>https://github.com/pybox2d/pybox2d</a:t>
            </a:r>
            <a:endParaRPr lang="en-US"/>
          </a:p>
          <a:p>
            <a:r>
              <a:rPr lang="en-US" b="1"/>
              <a:t>What is it?</a:t>
            </a:r>
          </a:p>
          <a:p>
            <a:pPr marL="0" indent="0">
              <a:buNone/>
            </a:pPr>
            <a:r>
              <a:rPr lang="en-US"/>
              <a:t>pybox2d is a 2D physics library for your games and simple simulations. It's based on the Box2D library, written in C++. It supports several shape types (circle, polygon, thin line segments), and quite a few joint types (revolute, prismatic, wheel, etc.).</a:t>
            </a:r>
          </a:p>
          <a:p>
            <a:endParaRPr lang="en-US"/>
          </a:p>
          <a:p>
            <a:endParaRPr lang="en-US"/>
          </a:p>
        </p:txBody>
      </p:sp>
    </p:spTree>
    <p:extLst>
      <p:ext uri="{BB962C8B-B14F-4D97-AF65-F5344CB8AC3E}">
        <p14:creationId xmlns:p14="http://schemas.microsoft.com/office/powerpoint/2010/main" val="4103773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38A86-67E7-4B29-B526-4D97A530083D}"/>
              </a:ext>
            </a:extLst>
          </p:cNvPr>
          <p:cNvSpPr>
            <a:spLocks noGrp="1"/>
          </p:cNvSpPr>
          <p:nvPr>
            <p:ph type="title"/>
          </p:nvPr>
        </p:nvSpPr>
        <p:spPr>
          <a:xfrm>
            <a:off x="1202919" y="284176"/>
            <a:ext cx="9784080" cy="1508760"/>
          </a:xfrm>
        </p:spPr>
        <p:txBody>
          <a:bodyPr>
            <a:normAutofit/>
          </a:bodyPr>
          <a:lstStyle/>
          <a:p>
            <a:r>
              <a:rPr lang="en-US" dirty="0" err="1"/>
              <a:t>cma</a:t>
            </a:r>
            <a:endParaRPr lang="en-US" dirty="0"/>
          </a:p>
        </p:txBody>
      </p:sp>
      <p:graphicFrame>
        <p:nvGraphicFramePr>
          <p:cNvPr id="7" name="Content Placeholder 2">
            <a:extLst>
              <a:ext uri="{FF2B5EF4-FFF2-40B4-BE49-F238E27FC236}">
                <a16:creationId xmlns:a16="http://schemas.microsoft.com/office/drawing/2014/main" id="{75EC2B2F-57BC-47F5-90AC-D4E6EF8687D2}"/>
              </a:ext>
            </a:extLst>
          </p:cNvPr>
          <p:cNvGraphicFramePr>
            <a:graphicFrameLocks noGrp="1"/>
          </p:cNvGraphicFramePr>
          <p:nvPr>
            <p:ph idx="1"/>
            <p:extLst>
              <p:ext uri="{D42A27DB-BD31-4B8C-83A1-F6EECF244321}">
                <p14:modId xmlns:p14="http://schemas.microsoft.com/office/powerpoint/2010/main" val="2390789007"/>
              </p:ext>
            </p:extLst>
          </p:nvPr>
        </p:nvGraphicFramePr>
        <p:xfrm>
          <a:off x="1203325" y="2476595"/>
          <a:ext cx="9783763" cy="341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717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903EC245-C9B2-41DB-AC99-41DB7FC14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22" name="Rectangle 11">
            <a:extLst>
              <a:ext uri="{FF2B5EF4-FFF2-40B4-BE49-F238E27FC236}">
                <a16:creationId xmlns:a16="http://schemas.microsoft.com/office/drawing/2014/main" id="{DD006CB6-41D0-433B-A9A4-C3C0695FD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6B085380-27CE-4E71-AA77-81E6A0399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2224216"/>
            <a:ext cx="4651642" cy="1738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790B50-3AFA-4242-833D-626BA083D722}"/>
              </a:ext>
            </a:extLst>
          </p:cNvPr>
          <p:cNvSpPr>
            <a:spLocks noGrp="1"/>
          </p:cNvSpPr>
          <p:nvPr>
            <p:ph type="title"/>
          </p:nvPr>
        </p:nvSpPr>
        <p:spPr>
          <a:xfrm>
            <a:off x="7663070" y="2338928"/>
            <a:ext cx="4134677" cy="1508760"/>
          </a:xfrm>
        </p:spPr>
        <p:txBody>
          <a:bodyPr>
            <a:normAutofit/>
          </a:bodyPr>
          <a:lstStyle/>
          <a:p>
            <a:r>
              <a:rPr lang="en-US">
                <a:solidFill>
                  <a:schemeClr val="tx2"/>
                </a:solidFill>
              </a:rPr>
              <a:t>mpi4py</a:t>
            </a:r>
          </a:p>
        </p:txBody>
      </p:sp>
      <p:graphicFrame>
        <p:nvGraphicFramePr>
          <p:cNvPr id="23" name="Content Placeholder 2">
            <a:extLst>
              <a:ext uri="{FF2B5EF4-FFF2-40B4-BE49-F238E27FC236}">
                <a16:creationId xmlns:a16="http://schemas.microsoft.com/office/drawing/2014/main" id="{B4E51377-0A7A-4385-868D-B8A6B82879AC}"/>
              </a:ext>
            </a:extLst>
          </p:cNvPr>
          <p:cNvGraphicFramePr>
            <a:graphicFrameLocks noGrp="1"/>
          </p:cNvGraphicFramePr>
          <p:nvPr>
            <p:ph idx="1"/>
            <p:extLst>
              <p:ext uri="{D42A27DB-BD31-4B8C-83A1-F6EECF244321}">
                <p14:modId xmlns:p14="http://schemas.microsoft.com/office/powerpoint/2010/main" val="64491237"/>
              </p:ext>
            </p:extLst>
          </p:nvPr>
        </p:nvGraphicFramePr>
        <p:xfrm>
          <a:off x="965199" y="927809"/>
          <a:ext cx="5606327" cy="5011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931364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2">
            <a:extLst>
              <a:ext uri="{FF2B5EF4-FFF2-40B4-BE49-F238E27FC236}">
                <a16:creationId xmlns:a16="http://schemas.microsoft.com/office/drawing/2014/main" id="{903EC245-C9B2-41DB-AC99-41DB7FC14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29" name="Rectangle 24">
            <a:extLst>
              <a:ext uri="{FF2B5EF4-FFF2-40B4-BE49-F238E27FC236}">
                <a16:creationId xmlns:a16="http://schemas.microsoft.com/office/drawing/2014/main" id="{DD006CB6-41D0-433B-A9A4-C3C0695FD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6B085380-27CE-4E71-AA77-81E6A0399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2224216"/>
            <a:ext cx="4651642" cy="1738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298DF9-1CFA-4B51-806E-EC4121CD04E0}"/>
              </a:ext>
            </a:extLst>
          </p:cNvPr>
          <p:cNvSpPr>
            <a:spLocks noGrp="1"/>
          </p:cNvSpPr>
          <p:nvPr>
            <p:ph type="title"/>
          </p:nvPr>
        </p:nvSpPr>
        <p:spPr>
          <a:xfrm>
            <a:off x="7663070" y="2338928"/>
            <a:ext cx="4134677" cy="1508760"/>
          </a:xfrm>
        </p:spPr>
        <p:txBody>
          <a:bodyPr>
            <a:normAutofit/>
          </a:bodyPr>
          <a:lstStyle/>
          <a:p>
            <a:r>
              <a:rPr lang="en-US">
                <a:solidFill>
                  <a:schemeClr val="tx2"/>
                </a:solidFill>
              </a:rPr>
              <a:t>PILLOW</a:t>
            </a:r>
          </a:p>
        </p:txBody>
      </p:sp>
      <p:graphicFrame>
        <p:nvGraphicFramePr>
          <p:cNvPr id="18" name="Content Placeholder 2">
            <a:extLst>
              <a:ext uri="{FF2B5EF4-FFF2-40B4-BE49-F238E27FC236}">
                <a16:creationId xmlns:a16="http://schemas.microsoft.com/office/drawing/2014/main" id="{EE5443B4-CF41-4F72-80E8-FEDEEE93E5A7}"/>
              </a:ext>
            </a:extLst>
          </p:cNvPr>
          <p:cNvGraphicFramePr>
            <a:graphicFrameLocks noGrp="1"/>
          </p:cNvGraphicFramePr>
          <p:nvPr>
            <p:ph idx="1"/>
            <p:extLst>
              <p:ext uri="{D42A27DB-BD31-4B8C-83A1-F6EECF244321}">
                <p14:modId xmlns:p14="http://schemas.microsoft.com/office/powerpoint/2010/main" val="1133652792"/>
              </p:ext>
            </p:extLst>
          </p:nvPr>
        </p:nvGraphicFramePr>
        <p:xfrm>
          <a:off x="965199" y="927809"/>
          <a:ext cx="5606327" cy="5011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979305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7D0AF04-4ECC-44D9-93BA-F32A480C7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A51945D-2210-4FFD-939B-FAB06B9F8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4585560"/>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DCBDECC-1628-470B-9345-404C23399E45}"/>
              </a:ext>
            </a:extLst>
          </p:cNvPr>
          <p:cNvSpPr>
            <a:spLocks noGrp="1"/>
          </p:cNvSpPr>
          <p:nvPr>
            <p:ph type="title"/>
          </p:nvPr>
        </p:nvSpPr>
        <p:spPr>
          <a:xfrm>
            <a:off x="1202919" y="4674398"/>
            <a:ext cx="9784080" cy="1508760"/>
          </a:xfrm>
        </p:spPr>
        <p:txBody>
          <a:bodyPr>
            <a:normAutofit/>
          </a:bodyPr>
          <a:lstStyle/>
          <a:p>
            <a:r>
              <a:rPr lang="en-US"/>
              <a:t>OPEN AI GYM</a:t>
            </a:r>
            <a:endParaRPr lang="en-US" dirty="0"/>
          </a:p>
        </p:txBody>
      </p:sp>
      <p:graphicFrame>
        <p:nvGraphicFramePr>
          <p:cNvPr id="5" name="Content Placeholder 2">
            <a:extLst>
              <a:ext uri="{FF2B5EF4-FFF2-40B4-BE49-F238E27FC236}">
                <a16:creationId xmlns:a16="http://schemas.microsoft.com/office/drawing/2014/main" id="{3751B1BA-2620-4859-A297-E27A7E904454}"/>
              </a:ext>
            </a:extLst>
          </p:cNvPr>
          <p:cNvGraphicFramePr>
            <a:graphicFrameLocks noGrp="1"/>
          </p:cNvGraphicFramePr>
          <p:nvPr>
            <p:ph idx="1"/>
            <p:extLst>
              <p:ext uri="{D42A27DB-BD31-4B8C-83A1-F6EECF244321}">
                <p14:modId xmlns:p14="http://schemas.microsoft.com/office/powerpoint/2010/main" val="3011063258"/>
              </p:ext>
            </p:extLst>
          </p:nvPr>
        </p:nvGraphicFramePr>
        <p:xfrm>
          <a:off x="1203325" y="643466"/>
          <a:ext cx="9783763" cy="3298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21738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3EC245-C9B2-41DB-AC99-41DB7FC14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D006CB6-41D0-433B-A9A4-C3C0695FD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6B085380-27CE-4E71-AA77-81E6A0399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2224216"/>
            <a:ext cx="4651642" cy="1738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947421-0A64-4EEC-9052-008FF9168B86}"/>
              </a:ext>
            </a:extLst>
          </p:cNvPr>
          <p:cNvSpPr>
            <a:spLocks noGrp="1"/>
          </p:cNvSpPr>
          <p:nvPr>
            <p:ph type="title"/>
          </p:nvPr>
        </p:nvSpPr>
        <p:spPr>
          <a:xfrm>
            <a:off x="7663070" y="2338928"/>
            <a:ext cx="4134677" cy="1508760"/>
          </a:xfrm>
        </p:spPr>
        <p:txBody>
          <a:bodyPr>
            <a:normAutofit/>
          </a:bodyPr>
          <a:lstStyle/>
          <a:p>
            <a:r>
              <a:rPr lang="en-US">
                <a:solidFill>
                  <a:schemeClr val="tx2"/>
                </a:solidFill>
              </a:rPr>
              <a:t>Gym Basics</a:t>
            </a:r>
          </a:p>
        </p:txBody>
      </p:sp>
      <p:graphicFrame>
        <p:nvGraphicFramePr>
          <p:cNvPr id="5" name="Content Placeholder 2">
            <a:extLst>
              <a:ext uri="{FF2B5EF4-FFF2-40B4-BE49-F238E27FC236}">
                <a16:creationId xmlns:a16="http://schemas.microsoft.com/office/drawing/2014/main" id="{1399A4F0-8220-43DB-8D3C-712AF73716E9}"/>
              </a:ext>
            </a:extLst>
          </p:cNvPr>
          <p:cNvGraphicFramePr>
            <a:graphicFrameLocks noGrp="1"/>
          </p:cNvGraphicFramePr>
          <p:nvPr>
            <p:ph idx="1"/>
            <p:extLst>
              <p:ext uri="{D42A27DB-BD31-4B8C-83A1-F6EECF244321}">
                <p14:modId xmlns:p14="http://schemas.microsoft.com/office/powerpoint/2010/main" val="1394738598"/>
              </p:ext>
            </p:extLst>
          </p:nvPr>
        </p:nvGraphicFramePr>
        <p:xfrm>
          <a:off x="965199" y="927809"/>
          <a:ext cx="5606327" cy="5011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355045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3EC245-C9B2-41DB-AC99-41DB7FC14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D006CB6-41D0-433B-A9A4-C3C0695FD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6B085380-27CE-4E71-AA77-81E6A0399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2224216"/>
            <a:ext cx="4651642" cy="1738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A87DA-507A-4548-B17E-EB67244E3629}"/>
              </a:ext>
            </a:extLst>
          </p:cNvPr>
          <p:cNvSpPr>
            <a:spLocks noGrp="1"/>
          </p:cNvSpPr>
          <p:nvPr>
            <p:ph type="title"/>
          </p:nvPr>
        </p:nvSpPr>
        <p:spPr>
          <a:xfrm>
            <a:off x="7663070" y="2338928"/>
            <a:ext cx="4134677" cy="1508760"/>
          </a:xfrm>
        </p:spPr>
        <p:txBody>
          <a:bodyPr>
            <a:normAutofit/>
          </a:bodyPr>
          <a:lstStyle/>
          <a:p>
            <a:r>
              <a:rPr lang="en-US">
                <a:solidFill>
                  <a:schemeClr val="tx2"/>
                </a:solidFill>
              </a:rPr>
              <a:t>Hybrid Model </a:t>
            </a:r>
          </a:p>
        </p:txBody>
      </p:sp>
      <p:graphicFrame>
        <p:nvGraphicFramePr>
          <p:cNvPr id="7" name="Content Placeholder 2">
            <a:extLst>
              <a:ext uri="{FF2B5EF4-FFF2-40B4-BE49-F238E27FC236}">
                <a16:creationId xmlns:a16="http://schemas.microsoft.com/office/drawing/2014/main" id="{E491B90D-9AFB-4AB1-8602-C20684D36F77}"/>
              </a:ext>
            </a:extLst>
          </p:cNvPr>
          <p:cNvGraphicFramePr>
            <a:graphicFrameLocks noGrp="1"/>
          </p:cNvGraphicFramePr>
          <p:nvPr>
            <p:ph idx="1"/>
            <p:extLst>
              <p:ext uri="{D42A27DB-BD31-4B8C-83A1-F6EECF244321}">
                <p14:modId xmlns:p14="http://schemas.microsoft.com/office/powerpoint/2010/main" val="363418884"/>
              </p:ext>
            </p:extLst>
          </p:nvPr>
        </p:nvGraphicFramePr>
        <p:xfrm>
          <a:off x="965199" y="927809"/>
          <a:ext cx="5606327" cy="5011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414436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892B-06D9-40F3-96B4-041CB24BB0E0}"/>
              </a:ext>
            </a:extLst>
          </p:cNvPr>
          <p:cNvSpPr>
            <a:spLocks noGrp="1"/>
          </p:cNvSpPr>
          <p:nvPr>
            <p:ph type="title"/>
          </p:nvPr>
        </p:nvSpPr>
        <p:spPr>
          <a:xfrm>
            <a:off x="1202919" y="284176"/>
            <a:ext cx="9784080" cy="1508760"/>
          </a:xfrm>
        </p:spPr>
        <p:txBody>
          <a:bodyPr>
            <a:normAutofit/>
          </a:bodyPr>
          <a:lstStyle/>
          <a:p>
            <a:r>
              <a:rPr lang="en-US" b="1" dirty="0"/>
              <a:t>Output Description</a:t>
            </a:r>
            <a:br>
              <a:rPr lang="en-US" dirty="0"/>
            </a:br>
            <a:endParaRPr lang="en-US" dirty="0"/>
          </a:p>
        </p:txBody>
      </p:sp>
      <p:graphicFrame>
        <p:nvGraphicFramePr>
          <p:cNvPr id="7" name="Content Placeholder 2">
            <a:extLst>
              <a:ext uri="{FF2B5EF4-FFF2-40B4-BE49-F238E27FC236}">
                <a16:creationId xmlns:a16="http://schemas.microsoft.com/office/drawing/2014/main" id="{F9FC51FD-033F-47B8-BB3D-03DACACF3DEB}"/>
              </a:ext>
            </a:extLst>
          </p:cNvPr>
          <p:cNvGraphicFramePr>
            <a:graphicFrameLocks noGrp="1"/>
          </p:cNvGraphicFramePr>
          <p:nvPr>
            <p:ph idx="1"/>
            <p:extLst>
              <p:ext uri="{D42A27DB-BD31-4B8C-83A1-F6EECF244321}">
                <p14:modId xmlns:p14="http://schemas.microsoft.com/office/powerpoint/2010/main" val="2582709197"/>
              </p:ext>
            </p:extLst>
          </p:nvPr>
        </p:nvGraphicFramePr>
        <p:xfrm>
          <a:off x="1203325" y="2476595"/>
          <a:ext cx="9783763" cy="341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1560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A92B-2FC5-471F-AE18-C9FC2D8586A0}"/>
              </a:ext>
            </a:extLst>
          </p:cNvPr>
          <p:cNvSpPr>
            <a:spLocks noGrp="1"/>
          </p:cNvSpPr>
          <p:nvPr>
            <p:ph type="title"/>
          </p:nvPr>
        </p:nvSpPr>
        <p:spPr>
          <a:xfrm>
            <a:off x="1202919" y="284176"/>
            <a:ext cx="9784080" cy="1508760"/>
          </a:xfrm>
        </p:spPr>
        <p:txBody>
          <a:bodyPr>
            <a:normAutofit/>
          </a:bodyPr>
          <a:lstStyle/>
          <a:p>
            <a:r>
              <a:rPr lang="en-US" b="1"/>
              <a:t>Resources</a:t>
            </a:r>
            <a:br>
              <a:rPr lang="en-US"/>
            </a:br>
            <a:endParaRPr lang="en-US" dirty="0"/>
          </a:p>
        </p:txBody>
      </p:sp>
      <p:graphicFrame>
        <p:nvGraphicFramePr>
          <p:cNvPr id="5" name="Content Placeholder 2">
            <a:extLst>
              <a:ext uri="{FF2B5EF4-FFF2-40B4-BE49-F238E27FC236}">
                <a16:creationId xmlns:a16="http://schemas.microsoft.com/office/drawing/2014/main" id="{3A90D70F-5983-4746-AF1A-4256E751FC4C}"/>
              </a:ext>
            </a:extLst>
          </p:cNvPr>
          <p:cNvGraphicFramePr>
            <a:graphicFrameLocks noGrp="1"/>
          </p:cNvGraphicFramePr>
          <p:nvPr>
            <p:ph idx="1"/>
            <p:extLst>
              <p:ext uri="{D42A27DB-BD31-4B8C-83A1-F6EECF244321}">
                <p14:modId xmlns:p14="http://schemas.microsoft.com/office/powerpoint/2010/main" val="2274838876"/>
              </p:ext>
            </p:extLst>
          </p:nvPr>
        </p:nvGraphicFramePr>
        <p:xfrm>
          <a:off x="1203325" y="2476595"/>
          <a:ext cx="9783763" cy="341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5063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41EEF-8579-4582-9BA7-3B5D41171153}"/>
              </a:ext>
            </a:extLst>
          </p:cNvPr>
          <p:cNvSpPr>
            <a:spLocks noGrp="1"/>
          </p:cNvSpPr>
          <p:nvPr>
            <p:ph type="title"/>
          </p:nvPr>
        </p:nvSpPr>
        <p:spPr>
          <a:xfrm>
            <a:off x="1202919" y="284176"/>
            <a:ext cx="9784080" cy="1508760"/>
          </a:xfrm>
        </p:spPr>
        <p:txBody>
          <a:bodyPr>
            <a:normAutofit/>
          </a:bodyPr>
          <a:lstStyle/>
          <a:p>
            <a:r>
              <a:rPr lang="en-US" b="1"/>
              <a:t>Pros:</a:t>
            </a:r>
            <a:br>
              <a:rPr lang="en-US"/>
            </a:br>
            <a:endParaRPr lang="en-US" dirty="0"/>
          </a:p>
        </p:txBody>
      </p:sp>
      <p:graphicFrame>
        <p:nvGraphicFramePr>
          <p:cNvPr id="5" name="Content Placeholder 2">
            <a:extLst>
              <a:ext uri="{FF2B5EF4-FFF2-40B4-BE49-F238E27FC236}">
                <a16:creationId xmlns:a16="http://schemas.microsoft.com/office/drawing/2014/main" id="{C94DD648-4F13-48C4-9459-54A02A7386E2}"/>
              </a:ext>
            </a:extLst>
          </p:cNvPr>
          <p:cNvGraphicFramePr>
            <a:graphicFrameLocks noGrp="1"/>
          </p:cNvGraphicFramePr>
          <p:nvPr>
            <p:ph idx="1"/>
            <p:extLst>
              <p:ext uri="{D42A27DB-BD31-4B8C-83A1-F6EECF244321}">
                <p14:modId xmlns:p14="http://schemas.microsoft.com/office/powerpoint/2010/main" val="3948974448"/>
              </p:ext>
            </p:extLst>
          </p:nvPr>
        </p:nvGraphicFramePr>
        <p:xfrm>
          <a:off x="1203325" y="2476595"/>
          <a:ext cx="9783763" cy="341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5965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39B4-2B54-4E8C-B13D-79EFCF3AFBFD}"/>
              </a:ext>
            </a:extLst>
          </p:cNvPr>
          <p:cNvSpPr>
            <a:spLocks noGrp="1"/>
          </p:cNvSpPr>
          <p:nvPr>
            <p:ph type="title"/>
          </p:nvPr>
        </p:nvSpPr>
        <p:spPr>
          <a:xfrm>
            <a:off x="1202919" y="284176"/>
            <a:ext cx="9784080" cy="1508760"/>
          </a:xfrm>
        </p:spPr>
        <p:txBody>
          <a:bodyPr>
            <a:normAutofit/>
          </a:bodyPr>
          <a:lstStyle/>
          <a:p>
            <a:r>
              <a:rPr lang="en-US" b="1"/>
              <a:t>Cons:</a:t>
            </a:r>
            <a:br>
              <a:rPr lang="en-US"/>
            </a:br>
            <a:endParaRPr lang="en-US" dirty="0"/>
          </a:p>
        </p:txBody>
      </p:sp>
      <p:graphicFrame>
        <p:nvGraphicFramePr>
          <p:cNvPr id="16" name="Content Placeholder 2">
            <a:extLst>
              <a:ext uri="{FF2B5EF4-FFF2-40B4-BE49-F238E27FC236}">
                <a16:creationId xmlns:a16="http://schemas.microsoft.com/office/drawing/2014/main" id="{4CF344CC-9761-43DA-A337-30F582D5657F}"/>
              </a:ext>
            </a:extLst>
          </p:cNvPr>
          <p:cNvGraphicFramePr>
            <a:graphicFrameLocks noGrp="1"/>
          </p:cNvGraphicFramePr>
          <p:nvPr>
            <p:ph idx="1"/>
            <p:extLst>
              <p:ext uri="{D42A27DB-BD31-4B8C-83A1-F6EECF244321}">
                <p14:modId xmlns:p14="http://schemas.microsoft.com/office/powerpoint/2010/main" val="1275061360"/>
              </p:ext>
            </p:extLst>
          </p:nvPr>
        </p:nvGraphicFramePr>
        <p:xfrm>
          <a:off x="1203325" y="2476595"/>
          <a:ext cx="9783763" cy="341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710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1">
            <a:extLst>
              <a:ext uri="{FF2B5EF4-FFF2-40B4-BE49-F238E27FC236}">
                <a16:creationId xmlns:a16="http://schemas.microsoft.com/office/drawing/2014/main" id="{4E59D7C1-6E25-48C3-B420-ED45FFDB7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7262" y="0"/>
            <a:ext cx="60647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374EBE0-04D0-42B1-93D5-4FC7C9EBA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9691" y="2054942"/>
            <a:ext cx="6072309" cy="1828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D3434-BC12-4CF7-977B-4A76CA0A4DA3}"/>
              </a:ext>
            </a:extLst>
          </p:cNvPr>
          <p:cNvSpPr>
            <a:spLocks noGrp="1"/>
          </p:cNvSpPr>
          <p:nvPr>
            <p:ph type="title"/>
          </p:nvPr>
        </p:nvSpPr>
        <p:spPr>
          <a:xfrm>
            <a:off x="6449950" y="2194560"/>
            <a:ext cx="5418961" cy="1739347"/>
          </a:xfrm>
        </p:spPr>
        <p:txBody>
          <a:bodyPr vert="horz" lIns="91440" tIns="45720" rIns="91440" bIns="45720" rtlCol="0" anchor="ctr">
            <a:normAutofit/>
          </a:bodyPr>
          <a:lstStyle/>
          <a:p>
            <a:pPr algn="ctr">
              <a:lnSpc>
                <a:spcPct val="80000"/>
              </a:lnSpc>
            </a:pPr>
            <a:r>
              <a:rPr lang="en-US" sz="6000" spc="150">
                <a:solidFill>
                  <a:schemeClr val="tx2"/>
                </a:solidFill>
              </a:rPr>
              <a:t>Model</a:t>
            </a:r>
          </a:p>
        </p:txBody>
      </p:sp>
      <p:sp>
        <p:nvSpPr>
          <p:cNvPr id="16" name="Rectangle 15">
            <a:extLst>
              <a:ext uri="{FF2B5EF4-FFF2-40B4-BE49-F238E27FC236}">
                <a16:creationId xmlns:a16="http://schemas.microsoft.com/office/drawing/2014/main" id="{E1EAEB6D-60FF-455D-B8CC-2AC963CE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solidFill>
                <a:schemeClr val="tx2"/>
              </a:solidFill>
            </a:endParaRPr>
          </a:p>
        </p:txBody>
      </p:sp>
      <p:pic>
        <p:nvPicPr>
          <p:cNvPr id="5" name="Picture 4">
            <a:extLst>
              <a:ext uri="{FF2B5EF4-FFF2-40B4-BE49-F238E27FC236}">
                <a16:creationId xmlns:a16="http://schemas.microsoft.com/office/drawing/2014/main" id="{5AE358F3-D4D3-460B-9863-619386207B8C}"/>
              </a:ext>
            </a:extLst>
          </p:cNvPr>
          <p:cNvPicPr/>
          <p:nvPr/>
        </p:nvPicPr>
        <p:blipFill>
          <a:blip r:embed="rId2"/>
          <a:stretch>
            <a:fillRect/>
          </a:stretch>
        </p:blipFill>
        <p:spPr>
          <a:xfrm>
            <a:off x="634275" y="1739444"/>
            <a:ext cx="4851141" cy="3337665"/>
          </a:xfrm>
          <a:prstGeom prst="rect">
            <a:avLst/>
          </a:prstGeom>
        </p:spPr>
      </p:pic>
    </p:spTree>
    <p:extLst>
      <p:ext uri="{BB962C8B-B14F-4D97-AF65-F5344CB8AC3E}">
        <p14:creationId xmlns:p14="http://schemas.microsoft.com/office/powerpoint/2010/main" val="392113836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96C16-ADED-4125-AA1B-48B6BE0793E2}"/>
              </a:ext>
            </a:extLst>
          </p:cNvPr>
          <p:cNvSpPr>
            <a:spLocks noGrp="1"/>
          </p:cNvSpPr>
          <p:nvPr>
            <p:ph type="title"/>
          </p:nvPr>
        </p:nvSpPr>
        <p:spPr>
          <a:xfrm>
            <a:off x="622570" y="838646"/>
            <a:ext cx="3709991" cy="5180709"/>
          </a:xfrm>
        </p:spPr>
        <p:txBody>
          <a:bodyPr>
            <a:normAutofit/>
          </a:bodyPr>
          <a:lstStyle/>
          <a:p>
            <a:r>
              <a:rPr lang="en-US" sz="3600"/>
              <a:t>The above hybrid model combines the following deep learning algorithms</a:t>
            </a:r>
            <a:br>
              <a:rPr lang="en-US" sz="3600"/>
            </a:br>
            <a:endParaRPr lang="en-US" sz="3600"/>
          </a:p>
        </p:txBody>
      </p:sp>
      <p:sp useBgFill="1">
        <p:nvSpPr>
          <p:cNvPr id="2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097619-7691-4192-9E7F-7E0BF7E3F5EA}"/>
              </a:ext>
            </a:extLst>
          </p:cNvPr>
          <p:cNvSpPr>
            <a:spLocks noGrp="1"/>
          </p:cNvSpPr>
          <p:nvPr>
            <p:ph idx="1"/>
          </p:nvPr>
        </p:nvSpPr>
        <p:spPr>
          <a:xfrm>
            <a:off x="5163671" y="838647"/>
            <a:ext cx="5823328" cy="5180708"/>
          </a:xfrm>
        </p:spPr>
        <p:txBody>
          <a:bodyPr anchor="ctr">
            <a:normAutofit/>
          </a:bodyPr>
          <a:lstStyle/>
          <a:p>
            <a:r>
              <a:rPr lang="en-US" sz="2000">
                <a:solidFill>
                  <a:schemeClr val="tx2"/>
                </a:solidFill>
              </a:rPr>
              <a:t>Convolutional Neural Network: Allows the AI to see</a:t>
            </a:r>
          </a:p>
          <a:p>
            <a:r>
              <a:rPr lang="en-US" sz="2000">
                <a:solidFill>
                  <a:schemeClr val="tx2"/>
                </a:solidFill>
              </a:rPr>
              <a:t>Variational Autoencoder: Allows the AI to dream</a:t>
            </a:r>
          </a:p>
          <a:p>
            <a:r>
              <a:rPr lang="en-US" sz="2000">
                <a:solidFill>
                  <a:schemeClr val="tx2"/>
                </a:solidFill>
              </a:rPr>
              <a:t>Recurrent Neural Network with MDN: Allow AI to remember</a:t>
            </a:r>
          </a:p>
          <a:p>
            <a:r>
              <a:rPr lang="en-US" sz="2000">
                <a:solidFill>
                  <a:schemeClr val="tx2"/>
                </a:solidFill>
              </a:rPr>
              <a:t>Controller: To review the right actions to play in order to maximize the reward in the environment.</a:t>
            </a:r>
          </a:p>
          <a:p>
            <a:r>
              <a:rPr lang="en-US" sz="2000">
                <a:solidFill>
                  <a:schemeClr val="tx2"/>
                </a:solidFill>
              </a:rPr>
              <a:t>On top of that we have a powerful optimizer of deep neuro evolution which is evolution strategy. </a:t>
            </a:r>
          </a:p>
          <a:p>
            <a:endParaRPr lang="en-US" sz="2000">
              <a:solidFill>
                <a:schemeClr val="tx2"/>
              </a:solidFill>
            </a:endParaRPr>
          </a:p>
        </p:txBody>
      </p:sp>
    </p:spTree>
    <p:extLst>
      <p:ext uri="{BB962C8B-B14F-4D97-AF65-F5344CB8AC3E}">
        <p14:creationId xmlns:p14="http://schemas.microsoft.com/office/powerpoint/2010/main" val="250089492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3EC245-C9B2-41DB-AC99-41DB7FC14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D006CB6-41D0-433B-A9A4-C3C0695FD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6B085380-27CE-4E71-AA77-81E6A0399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2224216"/>
            <a:ext cx="4651642" cy="1738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08430B-5BB0-4518-80EB-3D46C5D5A631}"/>
              </a:ext>
            </a:extLst>
          </p:cNvPr>
          <p:cNvSpPr>
            <a:spLocks noGrp="1"/>
          </p:cNvSpPr>
          <p:nvPr>
            <p:ph type="title"/>
          </p:nvPr>
        </p:nvSpPr>
        <p:spPr>
          <a:xfrm>
            <a:off x="7663070" y="2338928"/>
            <a:ext cx="4134677" cy="1508760"/>
          </a:xfrm>
        </p:spPr>
        <p:txBody>
          <a:bodyPr>
            <a:normAutofit/>
          </a:bodyPr>
          <a:lstStyle/>
          <a:p>
            <a:r>
              <a:rPr lang="en-US">
                <a:solidFill>
                  <a:schemeClr val="tx2"/>
                </a:solidFill>
              </a:rPr>
              <a:t>LIBRARIES USED</a:t>
            </a:r>
          </a:p>
        </p:txBody>
      </p:sp>
      <p:graphicFrame>
        <p:nvGraphicFramePr>
          <p:cNvPr id="12" name="Content Placeholder 2">
            <a:extLst>
              <a:ext uri="{FF2B5EF4-FFF2-40B4-BE49-F238E27FC236}">
                <a16:creationId xmlns:a16="http://schemas.microsoft.com/office/drawing/2014/main" id="{68A1D595-499C-4299-BE48-3623805C85A4}"/>
              </a:ext>
            </a:extLst>
          </p:cNvPr>
          <p:cNvGraphicFramePr>
            <a:graphicFrameLocks noGrp="1"/>
          </p:cNvGraphicFramePr>
          <p:nvPr>
            <p:ph idx="1"/>
            <p:extLst>
              <p:ext uri="{D42A27DB-BD31-4B8C-83A1-F6EECF244321}">
                <p14:modId xmlns:p14="http://schemas.microsoft.com/office/powerpoint/2010/main" val="968209147"/>
              </p:ext>
            </p:extLst>
          </p:nvPr>
        </p:nvGraphicFramePr>
        <p:xfrm>
          <a:off x="965199" y="927809"/>
          <a:ext cx="5606327" cy="5011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446478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F098-4437-4878-B883-2BE1918ADF53}"/>
              </a:ext>
            </a:extLst>
          </p:cNvPr>
          <p:cNvSpPr>
            <a:spLocks noGrp="1"/>
          </p:cNvSpPr>
          <p:nvPr>
            <p:ph type="title"/>
          </p:nvPr>
        </p:nvSpPr>
        <p:spPr>
          <a:xfrm>
            <a:off x="1202919" y="284176"/>
            <a:ext cx="9784080" cy="1508760"/>
          </a:xfrm>
        </p:spPr>
        <p:txBody>
          <a:bodyPr>
            <a:normAutofit/>
          </a:bodyPr>
          <a:lstStyle/>
          <a:p>
            <a:r>
              <a:rPr lang="en-US" dirty="0"/>
              <a:t>Problems faced during installing libraries</a:t>
            </a:r>
          </a:p>
        </p:txBody>
      </p:sp>
      <p:graphicFrame>
        <p:nvGraphicFramePr>
          <p:cNvPr id="5" name="Content Placeholder 2">
            <a:extLst>
              <a:ext uri="{FF2B5EF4-FFF2-40B4-BE49-F238E27FC236}">
                <a16:creationId xmlns:a16="http://schemas.microsoft.com/office/drawing/2014/main" id="{DFA36FF9-7B47-406A-86DC-9A95C80270CE}"/>
              </a:ext>
            </a:extLst>
          </p:cNvPr>
          <p:cNvGraphicFramePr>
            <a:graphicFrameLocks noGrp="1"/>
          </p:cNvGraphicFramePr>
          <p:nvPr>
            <p:ph idx="1"/>
            <p:extLst>
              <p:ext uri="{D42A27DB-BD31-4B8C-83A1-F6EECF244321}">
                <p14:modId xmlns:p14="http://schemas.microsoft.com/office/powerpoint/2010/main" val="4120177340"/>
              </p:ext>
            </p:extLst>
          </p:nvPr>
        </p:nvGraphicFramePr>
        <p:xfrm>
          <a:off x="1203325" y="2476595"/>
          <a:ext cx="9783763" cy="341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4537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AB83-96BF-44DB-88BA-58CB76DE66A1}"/>
              </a:ext>
            </a:extLst>
          </p:cNvPr>
          <p:cNvSpPr>
            <a:spLocks noGrp="1"/>
          </p:cNvSpPr>
          <p:nvPr>
            <p:ph type="title"/>
          </p:nvPr>
        </p:nvSpPr>
        <p:spPr/>
        <p:txBody>
          <a:bodyPr/>
          <a:lstStyle/>
          <a:p>
            <a:r>
              <a:rPr lang="en-US" dirty="0"/>
              <a:t>TENSORFLOW</a:t>
            </a:r>
          </a:p>
        </p:txBody>
      </p:sp>
      <p:sp>
        <p:nvSpPr>
          <p:cNvPr id="3" name="Content Placeholder 2">
            <a:extLst>
              <a:ext uri="{FF2B5EF4-FFF2-40B4-BE49-F238E27FC236}">
                <a16:creationId xmlns:a16="http://schemas.microsoft.com/office/drawing/2014/main" id="{6EC70348-7F16-492B-943A-96AB183C90E8}"/>
              </a:ext>
            </a:extLst>
          </p:cNvPr>
          <p:cNvSpPr>
            <a:spLocks noGrp="1"/>
          </p:cNvSpPr>
          <p:nvPr>
            <p:ph idx="1"/>
          </p:nvPr>
        </p:nvSpPr>
        <p:spPr/>
        <p:txBody>
          <a:bodyPr/>
          <a:lstStyle/>
          <a:p>
            <a:r>
              <a:rPr lang="en-US" dirty="0"/>
              <a:t>An interface for expressing machine learning algorithms.</a:t>
            </a:r>
          </a:p>
          <a:p>
            <a:r>
              <a:rPr lang="en-US" dirty="0"/>
              <a:t>Implementation for executing such algorithms.</a:t>
            </a:r>
          </a:p>
          <a:p>
            <a:r>
              <a:rPr lang="en-US" dirty="0"/>
              <a:t>A framework for creating ensemble algorithms for today’s most challenging problems. (</a:t>
            </a:r>
            <a:r>
              <a:rPr lang="en-US" i="1" dirty="0"/>
              <a:t>Google Brain Team</a:t>
            </a:r>
            <a:r>
              <a:rPr lang="en-US" dirty="0"/>
              <a:t>)</a:t>
            </a:r>
          </a:p>
        </p:txBody>
      </p:sp>
    </p:spTree>
    <p:extLst>
      <p:ext uri="{BB962C8B-B14F-4D97-AF65-F5344CB8AC3E}">
        <p14:creationId xmlns:p14="http://schemas.microsoft.com/office/powerpoint/2010/main" val="28162769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otalTime>4</TotalTime>
  <Words>934</Words>
  <Application>Microsoft Office PowerPoint</Application>
  <PresentationFormat>Widescreen</PresentationFormat>
  <Paragraphs>88</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Corbel</vt:lpstr>
      <vt:lpstr>Wingdings</vt:lpstr>
      <vt:lpstr>Banded</vt:lpstr>
      <vt:lpstr>Maximizing the reward in a Reinforcement Learning environment using Hybrid Intelligence System</vt:lpstr>
      <vt:lpstr>Hybrid Model </vt:lpstr>
      <vt:lpstr>Pros: </vt:lpstr>
      <vt:lpstr>Cons: </vt:lpstr>
      <vt:lpstr>Model</vt:lpstr>
      <vt:lpstr>The above hybrid model combines the following deep learning algorithms </vt:lpstr>
      <vt:lpstr>LIBRARIES USED</vt:lpstr>
      <vt:lpstr>Problems faced during installing libraries</vt:lpstr>
      <vt:lpstr>TENSORFLOW</vt:lpstr>
      <vt:lpstr>DIFFERENT FRAMEWORKS IN DEEP LEARNING</vt:lpstr>
      <vt:lpstr>conda install -c conda-forge tensorflow </vt:lpstr>
      <vt:lpstr>Problems Faced during execution</vt:lpstr>
      <vt:lpstr>conda install -c kne pybox2d </vt:lpstr>
      <vt:lpstr>PYBOX2D</vt:lpstr>
      <vt:lpstr>cma</vt:lpstr>
      <vt:lpstr>mpi4py</vt:lpstr>
      <vt:lpstr>PILLOW</vt:lpstr>
      <vt:lpstr>OPEN AI GYM</vt:lpstr>
      <vt:lpstr>Gym Basics</vt:lpstr>
      <vt:lpstr>Output Description </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Maximizing the reward in a Reinforcement Learning environment using Hybrid Intelligence System</dc:title>
  <dc:creator>srinivasrahul sapireddy</dc:creator>
  <cp:lastModifiedBy>srinivasrahul sapireddy</cp:lastModifiedBy>
  <cp:revision>3</cp:revision>
  <dcterms:created xsi:type="dcterms:W3CDTF">2020-01-13T12:09:06Z</dcterms:created>
  <dcterms:modified xsi:type="dcterms:W3CDTF">2020-01-13T15:02:58Z</dcterms:modified>
</cp:coreProperties>
</file>