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8" r:id="rId2"/>
    <p:sldId id="299" r:id="rId3"/>
    <p:sldId id="302" r:id="rId4"/>
    <p:sldId id="301" r:id="rId5"/>
    <p:sldId id="259" r:id="rId6"/>
    <p:sldId id="300" r:id="rId7"/>
    <p:sldId id="258" r:id="rId8"/>
    <p:sldId id="262" r:id="rId9"/>
    <p:sldId id="272" r:id="rId10"/>
    <p:sldId id="271" r:id="rId11"/>
    <p:sldId id="257" r:id="rId12"/>
    <p:sldId id="267" r:id="rId13"/>
    <p:sldId id="303" r:id="rId14"/>
    <p:sldId id="260"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560" userDrawn="1">
          <p15:clr>
            <a:srgbClr val="A4A3A4"/>
          </p15:clr>
        </p15:guide>
        <p15:guide id="4" pos="504" userDrawn="1">
          <p15:clr>
            <a:srgbClr val="A4A3A4"/>
          </p15:clr>
        </p15:guide>
        <p15:guide id="5"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FCB"/>
    <a:srgbClr val="00895B"/>
    <a:srgbClr val="00452E"/>
    <a:srgbClr val="006644"/>
    <a:srgbClr val="354354"/>
    <a:srgbClr val="232C38"/>
    <a:srgbClr val="65D4DE"/>
    <a:srgbClr val="FF4700"/>
    <a:srgbClr val="BF4D00"/>
    <a:srgbClr val="113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67" d="100"/>
          <a:sy n="67" d="100"/>
        </p:scale>
        <p:origin x="516" y="48"/>
      </p:cViewPr>
      <p:guideLst>
        <p:guide orient="horz" pos="2160"/>
        <p:guide pos="3840"/>
        <p:guide orient="horz" pos="1560"/>
        <p:guide pos="504"/>
        <p:guide pos="7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BD0-4A03-875F-B51D71B6F8E2}"/>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BBD0-4A03-875F-B51D71B6F8E2}"/>
              </c:ext>
            </c:extLst>
          </c:dPt>
          <c:dPt>
            <c:idx val="2"/>
            <c:bubble3D val="0"/>
            <c:spPr>
              <a:solidFill>
                <a:schemeClr val="accent1">
                  <a:lumMod val="50000"/>
                </a:schemeClr>
              </a:solidFill>
              <a:ln w="19050">
                <a:noFill/>
              </a:ln>
              <a:effectLst/>
            </c:spPr>
            <c:extLst>
              <c:ext xmlns:c16="http://schemas.microsoft.com/office/drawing/2014/chart" uri="{C3380CC4-5D6E-409C-BE32-E72D297353CC}">
                <c16:uniqueId val="{00000005-BBD0-4A03-875F-B51D71B6F8E2}"/>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BBD0-4A03-875F-B51D71B6F8E2}"/>
            </c:ext>
          </c:extLst>
        </c:ser>
        <c:dLbls>
          <c:showLegendKey val="0"/>
          <c:showVal val="0"/>
          <c:showCatName val="0"/>
          <c:showSerName val="0"/>
          <c:showPercent val="0"/>
          <c:showBubbleSize val="0"/>
          <c:showLeaderLines val="1"/>
        </c:dLbls>
        <c:firstSliceAng val="140"/>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1C4A9-0C0B-4D1F-ACFB-23A1200509B0}"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FEE96-E41F-44F6-B39B-6BBA6931DE14}" type="slidenum">
              <a:rPr lang="en-US" smtClean="0"/>
              <a:t>‹#›</a:t>
            </a:fld>
            <a:endParaRPr lang="en-US"/>
          </a:p>
        </p:txBody>
      </p:sp>
    </p:spTree>
    <p:extLst>
      <p:ext uri="{BB962C8B-B14F-4D97-AF65-F5344CB8AC3E}">
        <p14:creationId xmlns:p14="http://schemas.microsoft.com/office/powerpoint/2010/main" val="41096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2443-8312-4B33-AA53-78BB5E581F64}"/>
              </a:ext>
            </a:extLst>
          </p:cNvPr>
          <p:cNvSpPr>
            <a:spLocks noGrp="1"/>
          </p:cNvSpPr>
          <p:nvPr>
            <p:ph type="ctrTitle"/>
          </p:nvPr>
        </p:nvSpPr>
        <p:spPr>
          <a:xfrm>
            <a:off x="1524000" y="1122363"/>
            <a:ext cx="6438900" cy="2387600"/>
          </a:xfrm>
        </p:spPr>
        <p:txBody>
          <a:bodyPr anchor="b">
            <a:normAutofit/>
          </a:bodyPr>
          <a:lstStyle>
            <a:lvl1pPr algn="l">
              <a:defRPr sz="4800" b="1"/>
            </a:lvl1pPr>
          </a:lstStyle>
          <a:p>
            <a:r>
              <a:rPr lang="en-US" dirty="0"/>
              <a:t>Click to edit Master title style</a:t>
            </a:r>
          </a:p>
        </p:txBody>
      </p:sp>
      <p:sp>
        <p:nvSpPr>
          <p:cNvPr id="3" name="Subtitle 2">
            <a:extLst>
              <a:ext uri="{FF2B5EF4-FFF2-40B4-BE49-F238E27FC236}">
                <a16:creationId xmlns:a16="http://schemas.microsoft.com/office/drawing/2014/main" id="{8837B043-CD68-4046-9D46-A270DA5B4AB6}"/>
              </a:ext>
            </a:extLst>
          </p:cNvPr>
          <p:cNvSpPr>
            <a:spLocks noGrp="1"/>
          </p:cNvSpPr>
          <p:nvPr>
            <p:ph type="subTitle" idx="1"/>
          </p:nvPr>
        </p:nvSpPr>
        <p:spPr>
          <a:xfrm>
            <a:off x="1524000" y="3602038"/>
            <a:ext cx="9144000" cy="1655762"/>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CCEE8E5-8190-4629-956A-1A8EB6AEDB5D}"/>
              </a:ext>
            </a:extLst>
          </p:cNvPr>
          <p:cNvSpPr>
            <a:spLocks noGrp="1"/>
          </p:cNvSpPr>
          <p:nvPr>
            <p:ph type="dt" sz="half" idx="10"/>
          </p:nvPr>
        </p:nvSpPr>
        <p:spPr/>
        <p:txBody>
          <a:bodyPr/>
          <a:lstStyle/>
          <a:p>
            <a:fld id="{33ACEB8F-3913-44F0-807B-73814570E4E1}" type="datetime1">
              <a:rPr lang="en-US" smtClean="0"/>
              <a:t>1/14/2020</a:t>
            </a:fld>
            <a:endParaRPr lang="en-US"/>
          </a:p>
        </p:txBody>
      </p:sp>
      <p:sp>
        <p:nvSpPr>
          <p:cNvPr id="5" name="Footer Placeholder 4">
            <a:extLst>
              <a:ext uri="{FF2B5EF4-FFF2-40B4-BE49-F238E27FC236}">
                <a16:creationId xmlns:a16="http://schemas.microsoft.com/office/drawing/2014/main" id="{F680591E-D02F-4619-AF66-C8E1DBD9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B13CA-05DE-4F05-B061-A867A1AA014B}"/>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40302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2ABF-0BE6-4AE6-B35C-EB90BC94C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544A49-B781-4945-90FE-8C0D4F1A1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3977F-D8DA-4AAD-BF14-845386DCC293}"/>
              </a:ext>
            </a:extLst>
          </p:cNvPr>
          <p:cNvSpPr>
            <a:spLocks noGrp="1"/>
          </p:cNvSpPr>
          <p:nvPr>
            <p:ph type="dt" sz="half" idx="10"/>
          </p:nvPr>
        </p:nvSpPr>
        <p:spPr/>
        <p:txBody>
          <a:bodyPr/>
          <a:lstStyle/>
          <a:p>
            <a:fld id="{C93384FF-5E70-4F29-BFCB-AD16B53034B4}" type="datetime1">
              <a:rPr lang="en-US" smtClean="0"/>
              <a:t>1/14/2020</a:t>
            </a:fld>
            <a:endParaRPr lang="en-US"/>
          </a:p>
        </p:txBody>
      </p:sp>
      <p:sp>
        <p:nvSpPr>
          <p:cNvPr id="5" name="Footer Placeholder 4">
            <a:extLst>
              <a:ext uri="{FF2B5EF4-FFF2-40B4-BE49-F238E27FC236}">
                <a16:creationId xmlns:a16="http://schemas.microsoft.com/office/drawing/2014/main" id="{FA70B6E4-28EB-4D5B-BCA7-32A72FB8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AC59E-C1EA-4B99-9786-8B3BF3629EB0}"/>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8290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10729-737C-46C4-AACE-3BD24CAFC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FF332E-3547-4944-A042-39816B8CB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24A86-9D74-45F6-8975-1E063D2ED2FF}"/>
              </a:ext>
            </a:extLst>
          </p:cNvPr>
          <p:cNvSpPr>
            <a:spLocks noGrp="1"/>
          </p:cNvSpPr>
          <p:nvPr>
            <p:ph type="dt" sz="half" idx="10"/>
          </p:nvPr>
        </p:nvSpPr>
        <p:spPr/>
        <p:txBody>
          <a:bodyPr/>
          <a:lstStyle/>
          <a:p>
            <a:fld id="{1173F10E-7691-4AEE-BDB3-7C37F1BF8210}" type="datetime1">
              <a:rPr lang="en-US" smtClean="0"/>
              <a:t>1/14/2020</a:t>
            </a:fld>
            <a:endParaRPr lang="en-US"/>
          </a:p>
        </p:txBody>
      </p:sp>
      <p:sp>
        <p:nvSpPr>
          <p:cNvPr id="5" name="Footer Placeholder 4">
            <a:extLst>
              <a:ext uri="{FF2B5EF4-FFF2-40B4-BE49-F238E27FC236}">
                <a16:creationId xmlns:a16="http://schemas.microsoft.com/office/drawing/2014/main" id="{0B2E6060-4917-4744-916F-E151A2AD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48BEC-2BFA-45CB-913D-31E6D6117583}"/>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6707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89228A-E385-48D2-AB82-1F869956109A}"/>
              </a:ext>
            </a:extLst>
          </p:cNvPr>
          <p:cNvSpPr/>
          <p:nvPr userDrawn="1"/>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F8F88-2672-48C7-A2A5-7F14487C51B0}"/>
              </a:ext>
            </a:extLst>
          </p:cNvPr>
          <p:cNvSpPr>
            <a:spLocks noGrp="1"/>
          </p:cNvSpPr>
          <p:nvPr>
            <p:ph type="title"/>
          </p:nvPr>
        </p:nvSpPr>
        <p:spPr>
          <a:xfrm>
            <a:off x="838200" y="1077155"/>
            <a:ext cx="10515600" cy="701731"/>
          </a:xfrm>
        </p:spPr>
        <p:txBody>
          <a:bodyPr/>
          <a:lstStyle>
            <a:lvl1pPr algn="ctr">
              <a:defRPr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76F32F1-54F8-4E68-A8FE-6A6013516FDE}"/>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B53599-ACAF-4DB3-9ED0-961082864E0A}"/>
              </a:ext>
            </a:extLst>
          </p:cNvPr>
          <p:cNvSpPr>
            <a:spLocks noGrp="1"/>
          </p:cNvSpPr>
          <p:nvPr>
            <p:ph type="dt" sz="half" idx="10"/>
          </p:nvPr>
        </p:nvSpPr>
        <p:spPr/>
        <p:txBody>
          <a:bodyPr/>
          <a:lstStyle/>
          <a:p>
            <a:fld id="{C99B4AD5-B3A2-438C-A3AC-9ED097314F20}" type="datetime1">
              <a:rPr lang="en-US" smtClean="0"/>
              <a:t>1/14/2020</a:t>
            </a:fld>
            <a:endParaRPr lang="en-US"/>
          </a:p>
        </p:txBody>
      </p:sp>
      <p:sp>
        <p:nvSpPr>
          <p:cNvPr id="5" name="Footer Placeholder 4">
            <a:extLst>
              <a:ext uri="{FF2B5EF4-FFF2-40B4-BE49-F238E27FC236}">
                <a16:creationId xmlns:a16="http://schemas.microsoft.com/office/drawing/2014/main" id="{F6AD91CD-D3E8-4BEB-8EF5-054EB788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9A752-D80F-4F77-9528-34C1BC7BE34F}"/>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1411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6339-5B4D-4774-8705-C51AACBC0D02}"/>
              </a:ext>
            </a:extLst>
          </p:cNvPr>
          <p:cNvSpPr>
            <a:spLocks noGrp="1"/>
          </p:cNvSpPr>
          <p:nvPr>
            <p:ph type="title"/>
          </p:nvPr>
        </p:nvSpPr>
        <p:spPr>
          <a:xfrm>
            <a:off x="831850" y="1709738"/>
            <a:ext cx="5626100" cy="2852737"/>
          </a:xfrm>
        </p:spPr>
        <p:txBody>
          <a:bodyPr anchor="t">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B67FA334-3150-4FB9-B5FF-8912DA902DA0}"/>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EA7C841-E7DF-47C2-8EE5-2B7694C6820C}"/>
              </a:ext>
            </a:extLst>
          </p:cNvPr>
          <p:cNvSpPr>
            <a:spLocks noGrp="1"/>
          </p:cNvSpPr>
          <p:nvPr>
            <p:ph type="dt" sz="half" idx="10"/>
          </p:nvPr>
        </p:nvSpPr>
        <p:spPr/>
        <p:txBody>
          <a:bodyPr/>
          <a:lstStyle/>
          <a:p>
            <a:fld id="{4903F418-8DDA-4C1F-A47F-501A778AB2BE}" type="datetime1">
              <a:rPr lang="en-US" smtClean="0"/>
              <a:t>1/14/2020</a:t>
            </a:fld>
            <a:endParaRPr lang="en-US"/>
          </a:p>
        </p:txBody>
      </p:sp>
      <p:sp>
        <p:nvSpPr>
          <p:cNvPr id="5" name="Footer Placeholder 4">
            <a:extLst>
              <a:ext uri="{FF2B5EF4-FFF2-40B4-BE49-F238E27FC236}">
                <a16:creationId xmlns:a16="http://schemas.microsoft.com/office/drawing/2014/main" id="{CC65FE66-0430-4D94-B4D2-FBFCC849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A6987-3BE7-4A2C-868E-564671273B09}"/>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95750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61DD-8F46-4306-B943-E23E76D7E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7F895-05B1-42AE-9A67-E7E1295E3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0DCBE-8A26-41B5-8A0A-B26986E58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AAE6A-3865-48A4-B252-EC58FA3D4752}"/>
              </a:ext>
            </a:extLst>
          </p:cNvPr>
          <p:cNvSpPr>
            <a:spLocks noGrp="1"/>
          </p:cNvSpPr>
          <p:nvPr>
            <p:ph type="dt" sz="half" idx="10"/>
          </p:nvPr>
        </p:nvSpPr>
        <p:spPr/>
        <p:txBody>
          <a:bodyPr/>
          <a:lstStyle/>
          <a:p>
            <a:fld id="{8C6E20EA-610E-44C9-B3E4-5D31B0F49B2D}" type="datetime1">
              <a:rPr lang="en-US" smtClean="0"/>
              <a:t>1/14/2020</a:t>
            </a:fld>
            <a:endParaRPr lang="en-US"/>
          </a:p>
        </p:txBody>
      </p:sp>
      <p:sp>
        <p:nvSpPr>
          <p:cNvPr id="6" name="Footer Placeholder 5">
            <a:extLst>
              <a:ext uri="{FF2B5EF4-FFF2-40B4-BE49-F238E27FC236}">
                <a16:creationId xmlns:a16="http://schemas.microsoft.com/office/drawing/2014/main" id="{0C144897-95E3-4388-ADA5-9BD7F11F9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1B7CA-7B3A-47F2-83EA-E909A90F2CE5}"/>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48609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9F82-5D8F-42B4-852F-01FF8DFA1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3A9498-CA3F-45B5-8E45-2EA4E132F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AEB43-1EC2-4BBD-BB1E-FF888D915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89AE8-8168-46D1-8725-97562004C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B8EE4D-FA49-4160-A465-2C0DB63DD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2E4F71-9F6F-41E0-AF9A-3B7BF5F241E0}"/>
              </a:ext>
            </a:extLst>
          </p:cNvPr>
          <p:cNvSpPr>
            <a:spLocks noGrp="1"/>
          </p:cNvSpPr>
          <p:nvPr>
            <p:ph type="dt" sz="half" idx="10"/>
          </p:nvPr>
        </p:nvSpPr>
        <p:spPr/>
        <p:txBody>
          <a:bodyPr/>
          <a:lstStyle/>
          <a:p>
            <a:fld id="{B955E719-01ED-46D2-A23F-4038532ACBE1}" type="datetime1">
              <a:rPr lang="en-US" smtClean="0"/>
              <a:t>1/14/2020</a:t>
            </a:fld>
            <a:endParaRPr lang="en-US"/>
          </a:p>
        </p:txBody>
      </p:sp>
      <p:sp>
        <p:nvSpPr>
          <p:cNvPr id="8" name="Footer Placeholder 7">
            <a:extLst>
              <a:ext uri="{FF2B5EF4-FFF2-40B4-BE49-F238E27FC236}">
                <a16:creationId xmlns:a16="http://schemas.microsoft.com/office/drawing/2014/main" id="{D72708F4-7DAB-4A27-B1C6-364847C3F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DED495-D752-4539-81D8-8F5E6A6C7433}"/>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347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5899-9072-48ED-8570-F483E5425B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F397AD-5532-402C-A7EF-2CC78C5DCF84}"/>
              </a:ext>
            </a:extLst>
          </p:cNvPr>
          <p:cNvSpPr>
            <a:spLocks noGrp="1"/>
          </p:cNvSpPr>
          <p:nvPr>
            <p:ph type="dt" sz="half" idx="10"/>
          </p:nvPr>
        </p:nvSpPr>
        <p:spPr/>
        <p:txBody>
          <a:bodyPr/>
          <a:lstStyle/>
          <a:p>
            <a:fld id="{53E29B3F-962E-4F81-9A0D-8D1D73634A38}" type="datetime1">
              <a:rPr lang="en-US" smtClean="0"/>
              <a:t>1/14/2020</a:t>
            </a:fld>
            <a:endParaRPr lang="en-US"/>
          </a:p>
        </p:txBody>
      </p:sp>
      <p:sp>
        <p:nvSpPr>
          <p:cNvPr id="4" name="Footer Placeholder 3">
            <a:extLst>
              <a:ext uri="{FF2B5EF4-FFF2-40B4-BE49-F238E27FC236}">
                <a16:creationId xmlns:a16="http://schemas.microsoft.com/office/drawing/2014/main" id="{598DD85C-9079-4546-ABDE-2A6AE6B7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15E74-C39A-4E7B-A2ED-04A8EDCA8BB6}"/>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1121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FA15F-0581-4F54-A0AA-4FCD7E619EB5}"/>
              </a:ext>
            </a:extLst>
          </p:cNvPr>
          <p:cNvSpPr>
            <a:spLocks noGrp="1"/>
          </p:cNvSpPr>
          <p:nvPr>
            <p:ph type="dt" sz="half" idx="10"/>
          </p:nvPr>
        </p:nvSpPr>
        <p:spPr/>
        <p:txBody>
          <a:bodyPr/>
          <a:lstStyle/>
          <a:p>
            <a:fld id="{773BD1CC-9508-476D-9E54-6576110566FD}" type="datetime1">
              <a:rPr lang="en-US" smtClean="0"/>
              <a:t>1/14/2020</a:t>
            </a:fld>
            <a:endParaRPr lang="en-US"/>
          </a:p>
        </p:txBody>
      </p:sp>
      <p:sp>
        <p:nvSpPr>
          <p:cNvPr id="3" name="Footer Placeholder 2">
            <a:extLst>
              <a:ext uri="{FF2B5EF4-FFF2-40B4-BE49-F238E27FC236}">
                <a16:creationId xmlns:a16="http://schemas.microsoft.com/office/drawing/2014/main" id="{36BEE808-7D34-48C2-8C40-139640D91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6FDBCF-5713-4611-ADCA-FA16829B83DA}"/>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36234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350F-069C-47EE-97DF-56C85927B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0E87EC-2DC6-4A2C-83FF-65CE9FC09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AD052-F865-4643-AAA1-89D9F6394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06E6B-82D1-4014-A1B6-1E4F2535BCFD}"/>
              </a:ext>
            </a:extLst>
          </p:cNvPr>
          <p:cNvSpPr>
            <a:spLocks noGrp="1"/>
          </p:cNvSpPr>
          <p:nvPr>
            <p:ph type="dt" sz="half" idx="10"/>
          </p:nvPr>
        </p:nvSpPr>
        <p:spPr/>
        <p:txBody>
          <a:bodyPr/>
          <a:lstStyle/>
          <a:p>
            <a:fld id="{E6CE86A9-8E6A-48D8-88AF-CCC32480188E}" type="datetime1">
              <a:rPr lang="en-US" smtClean="0"/>
              <a:t>1/14/2020</a:t>
            </a:fld>
            <a:endParaRPr lang="en-US"/>
          </a:p>
        </p:txBody>
      </p:sp>
      <p:sp>
        <p:nvSpPr>
          <p:cNvPr id="6" name="Footer Placeholder 5">
            <a:extLst>
              <a:ext uri="{FF2B5EF4-FFF2-40B4-BE49-F238E27FC236}">
                <a16:creationId xmlns:a16="http://schemas.microsoft.com/office/drawing/2014/main" id="{A3107EAF-4774-4CFD-A718-023E6DFED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F8FB4-8F5D-4807-93FE-1A3AB59AB06B}"/>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27269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3EB5-3088-4114-B632-6768983FA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C5375-E749-470D-B850-7F1198896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EA8C6-1E1C-49EB-B96D-143695409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7DAEB-61F9-45CE-BB06-91B5CCC3BD3A}"/>
              </a:ext>
            </a:extLst>
          </p:cNvPr>
          <p:cNvSpPr>
            <a:spLocks noGrp="1"/>
          </p:cNvSpPr>
          <p:nvPr>
            <p:ph type="dt" sz="half" idx="10"/>
          </p:nvPr>
        </p:nvSpPr>
        <p:spPr/>
        <p:txBody>
          <a:bodyPr/>
          <a:lstStyle/>
          <a:p>
            <a:fld id="{5300846D-A5EC-4E5B-ACB3-FBD215AC8129}" type="datetime1">
              <a:rPr lang="en-US" smtClean="0"/>
              <a:t>1/14/2020</a:t>
            </a:fld>
            <a:endParaRPr lang="en-US"/>
          </a:p>
        </p:txBody>
      </p:sp>
      <p:sp>
        <p:nvSpPr>
          <p:cNvPr id="6" name="Footer Placeholder 5">
            <a:extLst>
              <a:ext uri="{FF2B5EF4-FFF2-40B4-BE49-F238E27FC236}">
                <a16:creationId xmlns:a16="http://schemas.microsoft.com/office/drawing/2014/main" id="{23A01464-A022-4596-888F-0D89B02E6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55022-675E-446B-B625-5EBBC65B0340}"/>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28055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ED311-6C62-49AB-8EA8-79C11D43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F91A384-6E88-40A4-8606-B0B999AF9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1FA6F-98E8-444B-AB8A-5D5AB6DE7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CA2BC-E47F-4E09-9630-A75C9F3FE862}" type="datetime1">
              <a:rPr lang="en-US" smtClean="0"/>
              <a:t>1/14/2020</a:t>
            </a:fld>
            <a:endParaRPr lang="en-US"/>
          </a:p>
        </p:txBody>
      </p:sp>
      <p:sp>
        <p:nvSpPr>
          <p:cNvPr id="5" name="Footer Placeholder 4">
            <a:extLst>
              <a:ext uri="{FF2B5EF4-FFF2-40B4-BE49-F238E27FC236}">
                <a16:creationId xmlns:a16="http://schemas.microsoft.com/office/drawing/2014/main" id="{ED55A400-A139-40B7-AD24-456F52C81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95CAAC-17DF-4233-8201-CB0741F5C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28729-4CC1-4806-96C3-AF4C11DDAA9D}" type="slidenum">
              <a:rPr lang="en-US" smtClean="0"/>
              <a:t>‹#›</a:t>
            </a:fld>
            <a:endParaRPr lang="en-US"/>
          </a:p>
        </p:txBody>
      </p:sp>
    </p:spTree>
    <p:extLst>
      <p:ext uri="{BB962C8B-B14F-4D97-AF65-F5344CB8AC3E}">
        <p14:creationId xmlns:p14="http://schemas.microsoft.com/office/powerpoint/2010/main" val="139534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53" name="Rectangle 42252">
            <a:extLst>
              <a:ext uri="{FF2B5EF4-FFF2-40B4-BE49-F238E27FC236}">
                <a16:creationId xmlns:a16="http://schemas.microsoft.com/office/drawing/2014/main" id="{AD390354-2440-499F-A7DB-CC839ACE5BAA}"/>
              </a:ext>
            </a:extLst>
          </p:cNvPr>
          <p:cNvSpPr/>
          <p:nvPr/>
        </p:nvSpPr>
        <p:spPr>
          <a:xfrm>
            <a:off x="0"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5">
            <a:extLst>
              <a:ext uri="{FF2B5EF4-FFF2-40B4-BE49-F238E27FC236}">
                <a16:creationId xmlns:a16="http://schemas.microsoft.com/office/drawing/2014/main" id="{7DA4AD37-2C49-43E2-809F-C66F619511B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139" y="616065"/>
            <a:ext cx="1633843" cy="5748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75">
            <a:extLst>
              <a:ext uri="{FF2B5EF4-FFF2-40B4-BE49-F238E27FC236}">
                <a16:creationId xmlns:a16="http://schemas.microsoft.com/office/drawing/2014/main" id="{773E4335-4172-4B61-9800-A7255D2F4AC1}"/>
              </a:ext>
            </a:extLst>
          </p:cNvPr>
          <p:cNvSpPr txBox="1">
            <a:spLocks/>
          </p:cNvSpPr>
          <p:nvPr/>
        </p:nvSpPr>
        <p:spPr>
          <a:xfrm>
            <a:off x="787150" y="2636509"/>
            <a:ext cx="5461249" cy="1994392"/>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4800" b="1" kern="1200">
                <a:solidFill>
                  <a:srgbClr val="78CA8E"/>
                </a:solidFill>
                <a:latin typeface="+mj-lt"/>
                <a:ea typeface="+mj-ea"/>
                <a:cs typeface="+mj-cs"/>
              </a:defRPr>
            </a:lvl1pPr>
          </a:lstStyle>
          <a:p>
            <a:pPr lvl="0"/>
            <a:r>
              <a:rPr lang="en-IN" dirty="0">
                <a:solidFill>
                  <a:schemeClr val="tx2">
                    <a:lumMod val="60000"/>
                    <a:lumOff val="40000"/>
                  </a:schemeClr>
                </a:solidFill>
                <a:latin typeface="Arial" panose="020B0604020202020204" pitchFamily="34" charset="0"/>
                <a:cs typeface="Arial" panose="020B0604020202020204" pitchFamily="34" charset="0"/>
              </a:rPr>
              <a:t>Keyword recognition-based chatbot.</a:t>
            </a:r>
            <a:endParaRPr kumimoji="0" lang="en-ID" sz="54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cs typeface="Arial" panose="020B0604020202020204" pitchFamily="34" charset="0"/>
            </a:endParaRPr>
          </a:p>
        </p:txBody>
      </p:sp>
      <p:sp>
        <p:nvSpPr>
          <p:cNvPr id="394" name="Freeform: Shape 393">
            <a:extLst>
              <a:ext uri="{FF2B5EF4-FFF2-40B4-BE49-F238E27FC236}">
                <a16:creationId xmlns:a16="http://schemas.microsoft.com/office/drawing/2014/main" id="{362580BE-3574-463E-8C2A-E0D6004DC983}"/>
              </a:ext>
            </a:extLst>
          </p:cNvPr>
          <p:cNvSpPr/>
          <p:nvPr/>
        </p:nvSpPr>
        <p:spPr>
          <a:xfrm>
            <a:off x="-1" y="0"/>
            <a:ext cx="5312810" cy="195808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Slide Number Placeholder 384">
            <a:extLst>
              <a:ext uri="{FF2B5EF4-FFF2-40B4-BE49-F238E27FC236}">
                <a16:creationId xmlns:a16="http://schemas.microsoft.com/office/drawing/2014/main" id="{C2E7A19B-F4BD-43C1-BBC2-09B762FE0D81}"/>
              </a:ext>
            </a:extLst>
          </p:cNvPr>
          <p:cNvSpPr>
            <a:spLocks noGrp="1"/>
          </p:cNvSpPr>
          <p:nvPr>
            <p:ph type="sldNum" sz="quarter" idx="12"/>
          </p:nvPr>
        </p:nvSpPr>
        <p:spPr/>
        <p:txBody>
          <a:bodyPr/>
          <a:lstStyle/>
          <a:p>
            <a:fld id="{ADB28729-4CC1-4806-96C3-AF4C11DDAA9D}" type="slidenum">
              <a:rPr lang="en-US" smtClean="0"/>
              <a:t>1</a:t>
            </a:fld>
            <a:endParaRPr lang="en-US"/>
          </a:p>
        </p:txBody>
      </p:sp>
      <p:grpSp>
        <p:nvGrpSpPr>
          <p:cNvPr id="18" name="Group 17">
            <a:extLst>
              <a:ext uri="{FF2B5EF4-FFF2-40B4-BE49-F238E27FC236}">
                <a16:creationId xmlns:a16="http://schemas.microsoft.com/office/drawing/2014/main" id="{CA3AD339-F2D4-4DF2-BF49-95EB40096B69}"/>
              </a:ext>
            </a:extLst>
          </p:cNvPr>
          <p:cNvGrpSpPr/>
          <p:nvPr/>
        </p:nvGrpSpPr>
        <p:grpSpPr>
          <a:xfrm>
            <a:off x="6537756" y="1474465"/>
            <a:ext cx="5312810" cy="4432988"/>
            <a:chOff x="-9239250" y="3109913"/>
            <a:chExt cx="8215313" cy="6854825"/>
          </a:xfrm>
        </p:grpSpPr>
        <p:sp>
          <p:nvSpPr>
            <p:cNvPr id="15" name="Freeform 10">
              <a:extLst>
                <a:ext uri="{FF2B5EF4-FFF2-40B4-BE49-F238E27FC236}">
                  <a16:creationId xmlns:a16="http://schemas.microsoft.com/office/drawing/2014/main" id="{4292475F-B47D-4EF1-98A0-1840DBFD481F}"/>
                </a:ext>
              </a:extLst>
            </p:cNvPr>
            <p:cNvSpPr>
              <a:spLocks/>
            </p:cNvSpPr>
            <p:nvPr/>
          </p:nvSpPr>
          <p:spPr bwMode="auto">
            <a:xfrm>
              <a:off x="-6188075" y="4557713"/>
              <a:ext cx="2019300" cy="5407025"/>
            </a:xfrm>
            <a:custGeom>
              <a:avLst/>
              <a:gdLst>
                <a:gd name="T0" fmla="*/ 619 w 864"/>
                <a:gd name="T1" fmla="*/ 2316 h 2316"/>
                <a:gd name="T2" fmla="*/ 559 w 864"/>
                <a:gd name="T3" fmla="*/ 2256 h 2316"/>
                <a:gd name="T4" fmla="*/ 559 w 864"/>
                <a:gd name="T5" fmla="*/ 1264 h 2316"/>
                <a:gd name="T6" fmla="*/ 313 w 864"/>
                <a:gd name="T7" fmla="*/ 1191 h 2316"/>
                <a:gd name="T8" fmla="*/ 2 w 864"/>
                <a:gd name="T9" fmla="*/ 699 h 2316"/>
                <a:gd name="T10" fmla="*/ 380 w 864"/>
                <a:gd name="T11" fmla="*/ 96 h 2316"/>
                <a:gd name="T12" fmla="*/ 830 w 864"/>
                <a:gd name="T13" fmla="*/ 72 h 2316"/>
                <a:gd name="T14" fmla="*/ 845 w 864"/>
                <a:gd name="T15" fmla="*/ 156 h 2316"/>
                <a:gd name="T16" fmla="*/ 762 w 864"/>
                <a:gd name="T17" fmla="*/ 171 h 2316"/>
                <a:gd name="T18" fmla="*/ 435 w 864"/>
                <a:gd name="T19" fmla="*/ 202 h 2316"/>
                <a:gd name="T20" fmla="*/ 122 w 864"/>
                <a:gd name="T21" fmla="*/ 701 h 2316"/>
                <a:gd name="T22" fmla="*/ 622 w 864"/>
                <a:gd name="T23" fmla="*/ 1150 h 2316"/>
                <a:gd name="T24" fmla="*/ 679 w 864"/>
                <a:gd name="T25" fmla="*/ 1152 h 2316"/>
                <a:gd name="T26" fmla="*/ 679 w 864"/>
                <a:gd name="T27" fmla="*/ 1210 h 2316"/>
                <a:gd name="T28" fmla="*/ 679 w 864"/>
                <a:gd name="T29" fmla="*/ 2256 h 2316"/>
                <a:gd name="T30" fmla="*/ 619 w 864"/>
                <a:gd name="T31" fmla="*/ 2316 h 2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4" h="2316">
                  <a:moveTo>
                    <a:pt x="619" y="2316"/>
                  </a:moveTo>
                  <a:cubicBezTo>
                    <a:pt x="586" y="2316"/>
                    <a:pt x="559" y="2289"/>
                    <a:pt x="559" y="2256"/>
                  </a:cubicBezTo>
                  <a:cubicBezTo>
                    <a:pt x="559" y="1264"/>
                    <a:pt x="559" y="1264"/>
                    <a:pt x="559" y="1264"/>
                  </a:cubicBezTo>
                  <a:cubicBezTo>
                    <a:pt x="501" y="1256"/>
                    <a:pt x="407" y="1236"/>
                    <a:pt x="313" y="1191"/>
                  </a:cubicBezTo>
                  <a:cubicBezTo>
                    <a:pt x="107" y="1093"/>
                    <a:pt x="0" y="923"/>
                    <a:pt x="2" y="699"/>
                  </a:cubicBezTo>
                  <a:cubicBezTo>
                    <a:pt x="5" y="443"/>
                    <a:pt x="146" y="217"/>
                    <a:pt x="380" y="96"/>
                  </a:cubicBezTo>
                  <a:cubicBezTo>
                    <a:pt x="547" y="9"/>
                    <a:pt x="724" y="0"/>
                    <a:pt x="830" y="72"/>
                  </a:cubicBezTo>
                  <a:cubicBezTo>
                    <a:pt x="857" y="91"/>
                    <a:pt x="864" y="128"/>
                    <a:pt x="845" y="156"/>
                  </a:cubicBezTo>
                  <a:cubicBezTo>
                    <a:pt x="827" y="183"/>
                    <a:pt x="789" y="190"/>
                    <a:pt x="762" y="171"/>
                  </a:cubicBezTo>
                  <a:cubicBezTo>
                    <a:pt x="694" y="125"/>
                    <a:pt x="560" y="138"/>
                    <a:pt x="435" y="202"/>
                  </a:cubicBezTo>
                  <a:cubicBezTo>
                    <a:pt x="242" y="303"/>
                    <a:pt x="125" y="489"/>
                    <a:pt x="122" y="701"/>
                  </a:cubicBezTo>
                  <a:cubicBezTo>
                    <a:pt x="117" y="1122"/>
                    <a:pt x="601" y="1149"/>
                    <a:pt x="622" y="1150"/>
                  </a:cubicBezTo>
                  <a:cubicBezTo>
                    <a:pt x="679" y="1152"/>
                    <a:pt x="679" y="1152"/>
                    <a:pt x="679" y="1152"/>
                  </a:cubicBezTo>
                  <a:cubicBezTo>
                    <a:pt x="679" y="1210"/>
                    <a:pt x="679" y="1210"/>
                    <a:pt x="679" y="1210"/>
                  </a:cubicBezTo>
                  <a:cubicBezTo>
                    <a:pt x="679" y="2256"/>
                    <a:pt x="679" y="2256"/>
                    <a:pt x="679" y="2256"/>
                  </a:cubicBezTo>
                  <a:cubicBezTo>
                    <a:pt x="679" y="2289"/>
                    <a:pt x="652" y="2316"/>
                    <a:pt x="619" y="23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a:extLst>
                <a:ext uri="{FF2B5EF4-FFF2-40B4-BE49-F238E27FC236}">
                  <a16:creationId xmlns:a16="http://schemas.microsoft.com/office/drawing/2014/main" id="{A1E59DDB-FE7D-49CA-8DFE-EFE810BB769A}"/>
                </a:ext>
              </a:extLst>
            </p:cNvPr>
            <p:cNvGrpSpPr/>
            <p:nvPr/>
          </p:nvGrpSpPr>
          <p:grpSpPr>
            <a:xfrm>
              <a:off x="-9239250" y="3109913"/>
              <a:ext cx="8215313" cy="6842125"/>
              <a:chOff x="-9239250" y="3109913"/>
              <a:chExt cx="8215313" cy="6842125"/>
            </a:xfrm>
          </p:grpSpPr>
          <p:sp>
            <p:nvSpPr>
              <p:cNvPr id="10" name="Freeform 5">
                <a:extLst>
                  <a:ext uri="{FF2B5EF4-FFF2-40B4-BE49-F238E27FC236}">
                    <a16:creationId xmlns:a16="http://schemas.microsoft.com/office/drawing/2014/main" id="{011415CA-DE1A-4B4D-8B99-837900B23138}"/>
                  </a:ext>
                </a:extLst>
              </p:cNvPr>
              <p:cNvSpPr>
                <a:spLocks/>
              </p:cNvSpPr>
              <p:nvPr/>
            </p:nvSpPr>
            <p:spPr bwMode="auto">
              <a:xfrm>
                <a:off x="-4822825" y="3168651"/>
                <a:ext cx="3798888" cy="6035675"/>
              </a:xfrm>
              <a:custGeom>
                <a:avLst/>
                <a:gdLst>
                  <a:gd name="T0" fmla="*/ 590 w 1625"/>
                  <a:gd name="T1" fmla="*/ 2585 h 2585"/>
                  <a:gd name="T2" fmla="*/ 525 w 1625"/>
                  <a:gd name="T3" fmla="*/ 2581 h 2585"/>
                  <a:gd name="T4" fmla="*/ 116 w 1625"/>
                  <a:gd name="T5" fmla="*/ 2295 h 2585"/>
                  <a:gd name="T6" fmla="*/ 143 w 1625"/>
                  <a:gd name="T7" fmla="*/ 2215 h 2585"/>
                  <a:gd name="T8" fmla="*/ 223 w 1625"/>
                  <a:gd name="T9" fmla="*/ 2241 h 2585"/>
                  <a:gd name="T10" fmla="*/ 539 w 1625"/>
                  <a:gd name="T11" fmla="*/ 2462 h 2585"/>
                  <a:gd name="T12" fmla="*/ 935 w 1625"/>
                  <a:gd name="T13" fmla="*/ 2303 h 2585"/>
                  <a:gd name="T14" fmla="*/ 957 w 1625"/>
                  <a:gd name="T15" fmla="*/ 2275 h 2585"/>
                  <a:gd name="T16" fmla="*/ 992 w 1625"/>
                  <a:gd name="T17" fmla="*/ 2282 h 2585"/>
                  <a:gd name="T18" fmla="*/ 1367 w 1625"/>
                  <a:gd name="T19" fmla="*/ 2150 h 2585"/>
                  <a:gd name="T20" fmla="*/ 1397 w 1625"/>
                  <a:gd name="T21" fmla="*/ 1537 h 2585"/>
                  <a:gd name="T22" fmla="*/ 1386 w 1625"/>
                  <a:gd name="T23" fmla="*/ 1512 h 2585"/>
                  <a:gd name="T24" fmla="*/ 1398 w 1625"/>
                  <a:gd name="T25" fmla="*/ 1487 h 2585"/>
                  <a:gd name="T26" fmla="*/ 1462 w 1625"/>
                  <a:gd name="T27" fmla="*/ 1190 h 2585"/>
                  <a:gd name="T28" fmla="*/ 1074 w 1625"/>
                  <a:gd name="T29" fmla="*/ 577 h 2585"/>
                  <a:gd name="T30" fmla="*/ 1044 w 1625"/>
                  <a:gd name="T31" fmla="*/ 565 h 2585"/>
                  <a:gd name="T32" fmla="*/ 1037 w 1625"/>
                  <a:gd name="T33" fmla="*/ 534 h 2585"/>
                  <a:gd name="T34" fmla="*/ 404 w 1625"/>
                  <a:gd name="T35" fmla="*/ 120 h 2585"/>
                  <a:gd name="T36" fmla="*/ 92 w 1625"/>
                  <a:gd name="T37" fmla="*/ 183 h 2585"/>
                  <a:gd name="T38" fmla="*/ 13 w 1625"/>
                  <a:gd name="T39" fmla="*/ 152 h 2585"/>
                  <a:gd name="T40" fmla="*/ 45 w 1625"/>
                  <a:gd name="T41" fmla="*/ 73 h 2585"/>
                  <a:gd name="T42" fmla="*/ 404 w 1625"/>
                  <a:gd name="T43" fmla="*/ 0 h 2585"/>
                  <a:gd name="T44" fmla="*/ 1147 w 1625"/>
                  <a:gd name="T45" fmla="*/ 477 h 2585"/>
                  <a:gd name="T46" fmla="*/ 1582 w 1625"/>
                  <a:gd name="T47" fmla="*/ 1190 h 2585"/>
                  <a:gd name="T48" fmla="*/ 1518 w 1625"/>
                  <a:gd name="T49" fmla="*/ 1513 h 2585"/>
                  <a:gd name="T50" fmla="*/ 1461 w 1625"/>
                  <a:gd name="T51" fmla="*/ 2224 h 2585"/>
                  <a:gd name="T52" fmla="*/ 1004 w 1625"/>
                  <a:gd name="T53" fmla="*/ 2405 h 2585"/>
                  <a:gd name="T54" fmla="*/ 590 w 1625"/>
                  <a:gd name="T55" fmla="*/ 2585 h 2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5" h="2585">
                    <a:moveTo>
                      <a:pt x="590" y="2585"/>
                    </a:moveTo>
                    <a:cubicBezTo>
                      <a:pt x="569" y="2585"/>
                      <a:pt x="547" y="2583"/>
                      <a:pt x="525" y="2581"/>
                    </a:cubicBezTo>
                    <a:cubicBezTo>
                      <a:pt x="345" y="2560"/>
                      <a:pt x="196" y="2456"/>
                      <a:pt x="116" y="2295"/>
                    </a:cubicBezTo>
                    <a:cubicBezTo>
                      <a:pt x="101" y="2265"/>
                      <a:pt x="113" y="2229"/>
                      <a:pt x="143" y="2215"/>
                    </a:cubicBezTo>
                    <a:cubicBezTo>
                      <a:pt x="172" y="2200"/>
                      <a:pt x="208" y="2212"/>
                      <a:pt x="223" y="2241"/>
                    </a:cubicBezTo>
                    <a:cubicBezTo>
                      <a:pt x="285" y="2366"/>
                      <a:pt x="400" y="2446"/>
                      <a:pt x="539" y="2462"/>
                    </a:cubicBezTo>
                    <a:cubicBezTo>
                      <a:pt x="687" y="2479"/>
                      <a:pt x="839" y="2418"/>
                      <a:pt x="935" y="2303"/>
                    </a:cubicBezTo>
                    <a:cubicBezTo>
                      <a:pt x="957" y="2275"/>
                      <a:pt x="957" y="2275"/>
                      <a:pt x="957" y="2275"/>
                    </a:cubicBezTo>
                    <a:cubicBezTo>
                      <a:pt x="992" y="2282"/>
                      <a:pt x="992" y="2282"/>
                      <a:pt x="992" y="2282"/>
                    </a:cubicBezTo>
                    <a:cubicBezTo>
                      <a:pt x="1141" y="2310"/>
                      <a:pt x="1278" y="2262"/>
                      <a:pt x="1367" y="2150"/>
                    </a:cubicBezTo>
                    <a:cubicBezTo>
                      <a:pt x="1487" y="1997"/>
                      <a:pt x="1499" y="1763"/>
                      <a:pt x="1397" y="1537"/>
                    </a:cubicBezTo>
                    <a:cubicBezTo>
                      <a:pt x="1386" y="1512"/>
                      <a:pt x="1386" y="1512"/>
                      <a:pt x="1386" y="1512"/>
                    </a:cubicBezTo>
                    <a:cubicBezTo>
                      <a:pt x="1398" y="1487"/>
                      <a:pt x="1398" y="1487"/>
                      <a:pt x="1398" y="1487"/>
                    </a:cubicBezTo>
                    <a:cubicBezTo>
                      <a:pt x="1440" y="1395"/>
                      <a:pt x="1462" y="1295"/>
                      <a:pt x="1462" y="1190"/>
                    </a:cubicBezTo>
                    <a:cubicBezTo>
                      <a:pt x="1462" y="914"/>
                      <a:pt x="1306" y="667"/>
                      <a:pt x="1074" y="577"/>
                    </a:cubicBezTo>
                    <a:cubicBezTo>
                      <a:pt x="1044" y="565"/>
                      <a:pt x="1044" y="565"/>
                      <a:pt x="1044" y="565"/>
                    </a:cubicBezTo>
                    <a:cubicBezTo>
                      <a:pt x="1037" y="534"/>
                      <a:pt x="1037" y="534"/>
                      <a:pt x="1037" y="534"/>
                    </a:cubicBezTo>
                    <a:cubicBezTo>
                      <a:pt x="984" y="294"/>
                      <a:pt x="718" y="120"/>
                      <a:pt x="404" y="120"/>
                    </a:cubicBezTo>
                    <a:cubicBezTo>
                      <a:pt x="295" y="120"/>
                      <a:pt x="187" y="142"/>
                      <a:pt x="92" y="183"/>
                    </a:cubicBezTo>
                    <a:cubicBezTo>
                      <a:pt x="62" y="196"/>
                      <a:pt x="27" y="182"/>
                      <a:pt x="13" y="152"/>
                    </a:cubicBezTo>
                    <a:cubicBezTo>
                      <a:pt x="0" y="122"/>
                      <a:pt x="14" y="86"/>
                      <a:pt x="45" y="73"/>
                    </a:cubicBezTo>
                    <a:cubicBezTo>
                      <a:pt x="154" y="26"/>
                      <a:pt x="279" y="0"/>
                      <a:pt x="404" y="0"/>
                    </a:cubicBezTo>
                    <a:cubicBezTo>
                      <a:pt x="760" y="0"/>
                      <a:pt x="1067" y="199"/>
                      <a:pt x="1147" y="477"/>
                    </a:cubicBezTo>
                    <a:cubicBezTo>
                      <a:pt x="1408" y="594"/>
                      <a:pt x="1582" y="876"/>
                      <a:pt x="1582" y="1190"/>
                    </a:cubicBezTo>
                    <a:cubicBezTo>
                      <a:pt x="1582" y="1303"/>
                      <a:pt x="1560" y="1411"/>
                      <a:pt x="1518" y="1513"/>
                    </a:cubicBezTo>
                    <a:cubicBezTo>
                      <a:pt x="1625" y="1772"/>
                      <a:pt x="1604" y="2042"/>
                      <a:pt x="1461" y="2224"/>
                    </a:cubicBezTo>
                    <a:cubicBezTo>
                      <a:pt x="1350" y="2364"/>
                      <a:pt x="1185" y="2429"/>
                      <a:pt x="1004" y="2405"/>
                    </a:cubicBezTo>
                    <a:cubicBezTo>
                      <a:pt x="896" y="2520"/>
                      <a:pt x="747" y="2585"/>
                      <a:pt x="590" y="258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2558681E-7EB2-495F-B224-A481A018B5BC}"/>
                  </a:ext>
                </a:extLst>
              </p:cNvPr>
              <p:cNvSpPr>
                <a:spLocks noEditPoints="1"/>
              </p:cNvSpPr>
              <p:nvPr/>
            </p:nvSpPr>
            <p:spPr bwMode="auto">
              <a:xfrm>
                <a:off x="-4579938" y="5791201"/>
                <a:ext cx="1576388" cy="1573213"/>
              </a:xfrm>
              <a:custGeom>
                <a:avLst/>
                <a:gdLst>
                  <a:gd name="T0" fmla="*/ 337 w 674"/>
                  <a:gd name="T1" fmla="*/ 674 h 674"/>
                  <a:gd name="T2" fmla="*/ 0 w 674"/>
                  <a:gd name="T3" fmla="*/ 337 h 674"/>
                  <a:gd name="T4" fmla="*/ 337 w 674"/>
                  <a:gd name="T5" fmla="*/ 0 h 674"/>
                  <a:gd name="T6" fmla="*/ 674 w 674"/>
                  <a:gd name="T7" fmla="*/ 337 h 674"/>
                  <a:gd name="T8" fmla="*/ 337 w 674"/>
                  <a:gd name="T9" fmla="*/ 674 h 674"/>
                  <a:gd name="T10" fmla="*/ 337 w 674"/>
                  <a:gd name="T11" fmla="*/ 120 h 674"/>
                  <a:gd name="T12" fmla="*/ 120 w 674"/>
                  <a:gd name="T13" fmla="*/ 337 h 674"/>
                  <a:gd name="T14" fmla="*/ 337 w 674"/>
                  <a:gd name="T15" fmla="*/ 554 h 674"/>
                  <a:gd name="T16" fmla="*/ 554 w 674"/>
                  <a:gd name="T17" fmla="*/ 337 h 674"/>
                  <a:gd name="T18" fmla="*/ 337 w 674"/>
                  <a:gd name="T19" fmla="*/ 12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674">
                    <a:moveTo>
                      <a:pt x="337" y="674"/>
                    </a:moveTo>
                    <a:cubicBezTo>
                      <a:pt x="151" y="674"/>
                      <a:pt x="0" y="523"/>
                      <a:pt x="0" y="337"/>
                    </a:cubicBezTo>
                    <a:cubicBezTo>
                      <a:pt x="0" y="151"/>
                      <a:pt x="151" y="0"/>
                      <a:pt x="337" y="0"/>
                    </a:cubicBezTo>
                    <a:cubicBezTo>
                      <a:pt x="523" y="0"/>
                      <a:pt x="674" y="151"/>
                      <a:pt x="674" y="337"/>
                    </a:cubicBezTo>
                    <a:cubicBezTo>
                      <a:pt x="674" y="523"/>
                      <a:pt x="523" y="674"/>
                      <a:pt x="337" y="674"/>
                    </a:cubicBezTo>
                    <a:close/>
                    <a:moveTo>
                      <a:pt x="337" y="120"/>
                    </a:moveTo>
                    <a:cubicBezTo>
                      <a:pt x="217" y="120"/>
                      <a:pt x="120" y="217"/>
                      <a:pt x="120" y="337"/>
                    </a:cubicBezTo>
                    <a:cubicBezTo>
                      <a:pt x="120" y="456"/>
                      <a:pt x="217" y="554"/>
                      <a:pt x="337" y="554"/>
                    </a:cubicBezTo>
                    <a:cubicBezTo>
                      <a:pt x="456" y="554"/>
                      <a:pt x="554" y="456"/>
                      <a:pt x="554" y="337"/>
                    </a:cubicBezTo>
                    <a:cubicBezTo>
                      <a:pt x="554" y="217"/>
                      <a:pt x="456" y="120"/>
                      <a:pt x="337" y="120"/>
                    </a:cubicBezTo>
                    <a:close/>
                  </a:path>
                </a:pathLst>
              </a:custGeom>
              <a:solidFill>
                <a:srgbClr val="FDB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C967E3C1-DFD8-405C-B236-A89991156BDA}"/>
                  </a:ext>
                </a:extLst>
              </p:cNvPr>
              <p:cNvSpPr>
                <a:spLocks/>
              </p:cNvSpPr>
              <p:nvPr/>
            </p:nvSpPr>
            <p:spPr bwMode="auto">
              <a:xfrm>
                <a:off x="-7431088" y="4100513"/>
                <a:ext cx="3254375" cy="2070100"/>
              </a:xfrm>
              <a:custGeom>
                <a:avLst/>
                <a:gdLst>
                  <a:gd name="T0" fmla="*/ 89 w 1392"/>
                  <a:gd name="T1" fmla="*/ 887 h 887"/>
                  <a:gd name="T2" fmla="*/ 30 w 1392"/>
                  <a:gd name="T3" fmla="*/ 834 h 887"/>
                  <a:gd name="T4" fmla="*/ 158 w 1392"/>
                  <a:gd name="T5" fmla="*/ 407 h 887"/>
                  <a:gd name="T6" fmla="*/ 557 w 1392"/>
                  <a:gd name="T7" fmla="*/ 267 h 887"/>
                  <a:gd name="T8" fmla="*/ 632 w 1392"/>
                  <a:gd name="T9" fmla="*/ 151 h 887"/>
                  <a:gd name="T10" fmla="*/ 1017 w 1392"/>
                  <a:gd name="T11" fmla="*/ 17 h 887"/>
                  <a:gd name="T12" fmla="*/ 1384 w 1392"/>
                  <a:gd name="T13" fmla="*/ 303 h 887"/>
                  <a:gd name="T14" fmla="*/ 1340 w 1392"/>
                  <a:gd name="T15" fmla="*/ 376 h 887"/>
                  <a:gd name="T16" fmla="*/ 1267 w 1392"/>
                  <a:gd name="T17" fmla="*/ 333 h 887"/>
                  <a:gd name="T18" fmla="*/ 1007 w 1392"/>
                  <a:gd name="T19" fmla="*/ 137 h 887"/>
                  <a:gd name="T20" fmla="*/ 656 w 1392"/>
                  <a:gd name="T21" fmla="*/ 344 h 887"/>
                  <a:gd name="T22" fmla="*/ 644 w 1392"/>
                  <a:gd name="T23" fmla="*/ 392 h 887"/>
                  <a:gd name="T24" fmla="*/ 594 w 1392"/>
                  <a:gd name="T25" fmla="*/ 389 h 887"/>
                  <a:gd name="T26" fmla="*/ 246 w 1392"/>
                  <a:gd name="T27" fmla="*/ 489 h 887"/>
                  <a:gd name="T28" fmla="*/ 149 w 1392"/>
                  <a:gd name="T29" fmla="*/ 820 h 887"/>
                  <a:gd name="T30" fmla="*/ 96 w 1392"/>
                  <a:gd name="T31" fmla="*/ 886 h 887"/>
                  <a:gd name="T32" fmla="*/ 89 w 1392"/>
                  <a:gd name="T33" fmla="*/ 88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2" h="887">
                    <a:moveTo>
                      <a:pt x="89" y="887"/>
                    </a:moveTo>
                    <a:cubicBezTo>
                      <a:pt x="59" y="887"/>
                      <a:pt x="33" y="864"/>
                      <a:pt x="30" y="834"/>
                    </a:cubicBezTo>
                    <a:cubicBezTo>
                      <a:pt x="28" y="824"/>
                      <a:pt x="0" y="574"/>
                      <a:pt x="158" y="407"/>
                    </a:cubicBezTo>
                    <a:cubicBezTo>
                      <a:pt x="251" y="310"/>
                      <a:pt x="385" y="263"/>
                      <a:pt x="557" y="267"/>
                    </a:cubicBezTo>
                    <a:cubicBezTo>
                      <a:pt x="571" y="236"/>
                      <a:pt x="594" y="193"/>
                      <a:pt x="632" y="151"/>
                    </a:cubicBezTo>
                    <a:cubicBezTo>
                      <a:pt x="696" y="81"/>
                      <a:pt x="815" y="0"/>
                      <a:pt x="1017" y="17"/>
                    </a:cubicBezTo>
                    <a:cubicBezTo>
                      <a:pt x="1314" y="43"/>
                      <a:pt x="1381" y="292"/>
                      <a:pt x="1384" y="303"/>
                    </a:cubicBezTo>
                    <a:cubicBezTo>
                      <a:pt x="1392" y="335"/>
                      <a:pt x="1373" y="368"/>
                      <a:pt x="1340" y="376"/>
                    </a:cubicBezTo>
                    <a:cubicBezTo>
                      <a:pt x="1308" y="384"/>
                      <a:pt x="1276" y="365"/>
                      <a:pt x="1267" y="333"/>
                    </a:cubicBezTo>
                    <a:cubicBezTo>
                      <a:pt x="1266" y="326"/>
                      <a:pt x="1217" y="155"/>
                      <a:pt x="1007" y="137"/>
                    </a:cubicBezTo>
                    <a:cubicBezTo>
                      <a:pt x="720" y="112"/>
                      <a:pt x="659" y="334"/>
                      <a:pt x="656" y="344"/>
                    </a:cubicBezTo>
                    <a:cubicBezTo>
                      <a:pt x="644" y="392"/>
                      <a:pt x="644" y="392"/>
                      <a:pt x="644" y="392"/>
                    </a:cubicBezTo>
                    <a:cubicBezTo>
                      <a:pt x="594" y="389"/>
                      <a:pt x="594" y="389"/>
                      <a:pt x="594" y="389"/>
                    </a:cubicBezTo>
                    <a:cubicBezTo>
                      <a:pt x="437" y="377"/>
                      <a:pt x="320" y="411"/>
                      <a:pt x="246" y="489"/>
                    </a:cubicBezTo>
                    <a:cubicBezTo>
                      <a:pt x="126" y="614"/>
                      <a:pt x="149" y="818"/>
                      <a:pt x="149" y="820"/>
                    </a:cubicBezTo>
                    <a:cubicBezTo>
                      <a:pt x="153" y="852"/>
                      <a:pt x="129" y="882"/>
                      <a:pt x="96" y="886"/>
                    </a:cubicBezTo>
                    <a:cubicBezTo>
                      <a:pt x="94" y="887"/>
                      <a:pt x="91" y="887"/>
                      <a:pt x="89" y="887"/>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50968267-6C00-4D06-906C-015C23BD1F11}"/>
                  </a:ext>
                </a:extLst>
              </p:cNvPr>
              <p:cNvSpPr>
                <a:spLocks/>
              </p:cNvSpPr>
              <p:nvPr/>
            </p:nvSpPr>
            <p:spPr bwMode="auto">
              <a:xfrm>
                <a:off x="-8289925" y="5935663"/>
                <a:ext cx="2432050" cy="2300288"/>
              </a:xfrm>
              <a:custGeom>
                <a:avLst/>
                <a:gdLst>
                  <a:gd name="T0" fmla="*/ 732 w 1040"/>
                  <a:gd name="T1" fmla="*/ 985 h 985"/>
                  <a:gd name="T2" fmla="*/ 674 w 1040"/>
                  <a:gd name="T3" fmla="*/ 940 h 985"/>
                  <a:gd name="T4" fmla="*/ 718 w 1040"/>
                  <a:gd name="T5" fmla="*/ 867 h 985"/>
                  <a:gd name="T6" fmla="*/ 876 w 1040"/>
                  <a:gd name="T7" fmla="*/ 748 h 985"/>
                  <a:gd name="T8" fmla="*/ 883 w 1040"/>
                  <a:gd name="T9" fmla="*/ 498 h 985"/>
                  <a:gd name="T10" fmla="*/ 553 w 1040"/>
                  <a:gd name="T11" fmla="*/ 169 h 985"/>
                  <a:gd name="T12" fmla="*/ 251 w 1040"/>
                  <a:gd name="T13" fmla="*/ 176 h 985"/>
                  <a:gd name="T14" fmla="*/ 136 w 1040"/>
                  <a:gd name="T15" fmla="*/ 351 h 985"/>
                  <a:gd name="T16" fmla="*/ 232 w 1040"/>
                  <a:gd name="T17" fmla="*/ 557 h 985"/>
                  <a:gd name="T18" fmla="*/ 519 w 1040"/>
                  <a:gd name="T19" fmla="*/ 563 h 985"/>
                  <a:gd name="T20" fmla="*/ 600 w 1040"/>
                  <a:gd name="T21" fmla="*/ 589 h 985"/>
                  <a:gd name="T22" fmla="*/ 575 w 1040"/>
                  <a:gd name="T23" fmla="*/ 670 h 985"/>
                  <a:gd name="T24" fmla="*/ 163 w 1040"/>
                  <a:gd name="T25" fmla="*/ 656 h 985"/>
                  <a:gd name="T26" fmla="*/ 17 w 1040"/>
                  <a:gd name="T27" fmla="*/ 336 h 985"/>
                  <a:gd name="T28" fmla="*/ 190 w 1040"/>
                  <a:gd name="T29" fmla="*/ 73 h 985"/>
                  <a:gd name="T30" fmla="*/ 597 w 1040"/>
                  <a:gd name="T31" fmla="*/ 57 h 985"/>
                  <a:gd name="T32" fmla="*/ 995 w 1040"/>
                  <a:gd name="T33" fmla="*/ 456 h 985"/>
                  <a:gd name="T34" fmla="*/ 982 w 1040"/>
                  <a:gd name="T35" fmla="*/ 804 h 985"/>
                  <a:gd name="T36" fmla="*/ 747 w 1040"/>
                  <a:gd name="T37" fmla="*/ 983 h 985"/>
                  <a:gd name="T38" fmla="*/ 732 w 1040"/>
                  <a:gd name="T39" fmla="*/ 98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0" h="985">
                    <a:moveTo>
                      <a:pt x="732" y="985"/>
                    </a:moveTo>
                    <a:cubicBezTo>
                      <a:pt x="705" y="985"/>
                      <a:pt x="681" y="967"/>
                      <a:pt x="674" y="940"/>
                    </a:cubicBezTo>
                    <a:cubicBezTo>
                      <a:pt x="666" y="907"/>
                      <a:pt x="685" y="875"/>
                      <a:pt x="718" y="867"/>
                    </a:cubicBezTo>
                    <a:cubicBezTo>
                      <a:pt x="789" y="849"/>
                      <a:pt x="844" y="808"/>
                      <a:pt x="876" y="748"/>
                    </a:cubicBezTo>
                    <a:cubicBezTo>
                      <a:pt x="913" y="677"/>
                      <a:pt x="916" y="586"/>
                      <a:pt x="883" y="498"/>
                    </a:cubicBezTo>
                    <a:cubicBezTo>
                      <a:pt x="827" y="350"/>
                      <a:pt x="707" y="230"/>
                      <a:pt x="553" y="169"/>
                    </a:cubicBezTo>
                    <a:cubicBezTo>
                      <a:pt x="443" y="125"/>
                      <a:pt x="333" y="128"/>
                      <a:pt x="251" y="176"/>
                    </a:cubicBezTo>
                    <a:cubicBezTo>
                      <a:pt x="187" y="214"/>
                      <a:pt x="146" y="276"/>
                      <a:pt x="136" y="351"/>
                    </a:cubicBezTo>
                    <a:cubicBezTo>
                      <a:pt x="125" y="430"/>
                      <a:pt x="162" y="509"/>
                      <a:pt x="232" y="557"/>
                    </a:cubicBezTo>
                    <a:cubicBezTo>
                      <a:pt x="314" y="614"/>
                      <a:pt x="418" y="616"/>
                      <a:pt x="519" y="563"/>
                    </a:cubicBezTo>
                    <a:cubicBezTo>
                      <a:pt x="548" y="548"/>
                      <a:pt x="584" y="559"/>
                      <a:pt x="600" y="589"/>
                    </a:cubicBezTo>
                    <a:cubicBezTo>
                      <a:pt x="615" y="618"/>
                      <a:pt x="604" y="654"/>
                      <a:pt x="575" y="670"/>
                    </a:cubicBezTo>
                    <a:cubicBezTo>
                      <a:pt x="435" y="743"/>
                      <a:pt x="281" y="738"/>
                      <a:pt x="163" y="656"/>
                    </a:cubicBezTo>
                    <a:cubicBezTo>
                      <a:pt x="57" y="581"/>
                      <a:pt x="0" y="458"/>
                      <a:pt x="17" y="336"/>
                    </a:cubicBezTo>
                    <a:cubicBezTo>
                      <a:pt x="32" y="223"/>
                      <a:pt x="93" y="129"/>
                      <a:pt x="190" y="73"/>
                    </a:cubicBezTo>
                    <a:cubicBezTo>
                      <a:pt x="304" y="6"/>
                      <a:pt x="453" y="0"/>
                      <a:pt x="597" y="57"/>
                    </a:cubicBezTo>
                    <a:cubicBezTo>
                      <a:pt x="782" y="130"/>
                      <a:pt x="927" y="276"/>
                      <a:pt x="995" y="456"/>
                    </a:cubicBezTo>
                    <a:cubicBezTo>
                      <a:pt x="1040" y="576"/>
                      <a:pt x="1035" y="702"/>
                      <a:pt x="982" y="804"/>
                    </a:cubicBezTo>
                    <a:cubicBezTo>
                      <a:pt x="934" y="895"/>
                      <a:pt x="853" y="957"/>
                      <a:pt x="747" y="983"/>
                    </a:cubicBezTo>
                    <a:cubicBezTo>
                      <a:pt x="742" y="984"/>
                      <a:pt x="737" y="985"/>
                      <a:pt x="732" y="985"/>
                    </a:cubicBez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98353FDD-D372-4897-B190-8E0763FD38E5}"/>
                  </a:ext>
                </a:extLst>
              </p:cNvPr>
              <p:cNvSpPr>
                <a:spLocks/>
              </p:cNvSpPr>
              <p:nvPr/>
            </p:nvSpPr>
            <p:spPr bwMode="auto">
              <a:xfrm>
                <a:off x="-9239250" y="3109913"/>
                <a:ext cx="4737100" cy="6842125"/>
              </a:xfrm>
              <a:custGeom>
                <a:avLst/>
                <a:gdLst>
                  <a:gd name="T0" fmla="*/ 1793 w 2026"/>
                  <a:gd name="T1" fmla="*/ 2930 h 2930"/>
                  <a:gd name="T2" fmla="*/ 1733 w 2026"/>
                  <a:gd name="T3" fmla="*/ 2870 h 2930"/>
                  <a:gd name="T4" fmla="*/ 1733 w 2026"/>
                  <a:gd name="T5" fmla="*/ 2384 h 2930"/>
                  <a:gd name="T6" fmla="*/ 1540 w 2026"/>
                  <a:gd name="T7" fmla="*/ 2420 h 2930"/>
                  <a:gd name="T8" fmla="*/ 1045 w 2026"/>
                  <a:gd name="T9" fmla="*/ 2073 h 2930"/>
                  <a:gd name="T10" fmla="*/ 735 w 2026"/>
                  <a:gd name="T11" fmla="*/ 2142 h 2930"/>
                  <a:gd name="T12" fmla="*/ 192 w 2026"/>
                  <a:gd name="T13" fmla="*/ 1911 h 2930"/>
                  <a:gd name="T14" fmla="*/ 13 w 2026"/>
                  <a:gd name="T15" fmla="*/ 1411 h 2930"/>
                  <a:gd name="T16" fmla="*/ 340 w 2026"/>
                  <a:gd name="T17" fmla="*/ 857 h 2930"/>
                  <a:gd name="T18" fmla="*/ 529 w 2026"/>
                  <a:gd name="T19" fmla="*/ 447 h 2930"/>
                  <a:gd name="T20" fmla="*/ 985 w 2026"/>
                  <a:gd name="T21" fmla="*/ 256 h 2930"/>
                  <a:gd name="T22" fmla="*/ 1027 w 2026"/>
                  <a:gd name="T23" fmla="*/ 257 h 2930"/>
                  <a:gd name="T24" fmla="*/ 1602 w 2026"/>
                  <a:gd name="T25" fmla="*/ 0 h 2930"/>
                  <a:gd name="T26" fmla="*/ 1987 w 2026"/>
                  <a:gd name="T27" fmla="*/ 101 h 2930"/>
                  <a:gd name="T28" fmla="*/ 2010 w 2026"/>
                  <a:gd name="T29" fmla="*/ 183 h 2930"/>
                  <a:gd name="T30" fmla="*/ 1928 w 2026"/>
                  <a:gd name="T31" fmla="*/ 205 h 2930"/>
                  <a:gd name="T32" fmla="*/ 1602 w 2026"/>
                  <a:gd name="T33" fmla="*/ 120 h 2930"/>
                  <a:gd name="T34" fmla="*/ 1102 w 2026"/>
                  <a:gd name="T35" fmla="*/ 356 h 2930"/>
                  <a:gd name="T36" fmla="*/ 1082 w 2026"/>
                  <a:gd name="T37" fmla="*/ 382 h 2930"/>
                  <a:gd name="T38" fmla="*/ 1049 w 2026"/>
                  <a:gd name="T39" fmla="*/ 379 h 2930"/>
                  <a:gd name="T40" fmla="*/ 985 w 2026"/>
                  <a:gd name="T41" fmla="*/ 376 h 2930"/>
                  <a:gd name="T42" fmla="*/ 457 w 2026"/>
                  <a:gd name="T43" fmla="*/ 895 h 2930"/>
                  <a:gd name="T44" fmla="*/ 454 w 2026"/>
                  <a:gd name="T45" fmla="*/ 921 h 2930"/>
                  <a:gd name="T46" fmla="*/ 434 w 2026"/>
                  <a:gd name="T47" fmla="*/ 936 h 2930"/>
                  <a:gd name="T48" fmla="*/ 132 w 2026"/>
                  <a:gd name="T49" fmla="*/ 1419 h 2930"/>
                  <a:gd name="T50" fmla="*/ 279 w 2026"/>
                  <a:gd name="T51" fmla="*/ 1829 h 2930"/>
                  <a:gd name="T52" fmla="*/ 735 w 2026"/>
                  <a:gd name="T53" fmla="*/ 2022 h 2930"/>
                  <a:gd name="T54" fmla="*/ 1054 w 2026"/>
                  <a:gd name="T55" fmla="*/ 1931 h 2930"/>
                  <a:gd name="T56" fmla="*/ 1133 w 2026"/>
                  <a:gd name="T57" fmla="*/ 1883 h 2930"/>
                  <a:gd name="T58" fmla="*/ 1145 w 2026"/>
                  <a:gd name="T59" fmla="*/ 1975 h 2930"/>
                  <a:gd name="T60" fmla="*/ 1540 w 2026"/>
                  <a:gd name="T61" fmla="*/ 2300 h 2930"/>
                  <a:gd name="T62" fmla="*/ 1762 w 2026"/>
                  <a:gd name="T63" fmla="*/ 2237 h 2930"/>
                  <a:gd name="T64" fmla="*/ 1853 w 2026"/>
                  <a:gd name="T65" fmla="*/ 2180 h 2930"/>
                  <a:gd name="T66" fmla="*/ 1853 w 2026"/>
                  <a:gd name="T67" fmla="*/ 2870 h 2930"/>
                  <a:gd name="T68" fmla="*/ 1793 w 2026"/>
                  <a:gd name="T69" fmla="*/ 2930 h 2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6" h="2930">
                    <a:moveTo>
                      <a:pt x="1793" y="2930"/>
                    </a:moveTo>
                    <a:cubicBezTo>
                      <a:pt x="1760" y="2930"/>
                      <a:pt x="1733" y="2903"/>
                      <a:pt x="1733" y="2870"/>
                    </a:cubicBezTo>
                    <a:cubicBezTo>
                      <a:pt x="1733" y="2384"/>
                      <a:pt x="1733" y="2384"/>
                      <a:pt x="1733" y="2384"/>
                    </a:cubicBezTo>
                    <a:cubicBezTo>
                      <a:pt x="1672" y="2408"/>
                      <a:pt x="1607" y="2420"/>
                      <a:pt x="1540" y="2420"/>
                    </a:cubicBezTo>
                    <a:cubicBezTo>
                      <a:pt x="1310" y="2420"/>
                      <a:pt x="1111" y="2275"/>
                      <a:pt x="1045" y="2073"/>
                    </a:cubicBezTo>
                    <a:cubicBezTo>
                      <a:pt x="948" y="2119"/>
                      <a:pt x="843" y="2142"/>
                      <a:pt x="735" y="2142"/>
                    </a:cubicBezTo>
                    <a:cubicBezTo>
                      <a:pt x="527" y="2142"/>
                      <a:pt x="329" y="2058"/>
                      <a:pt x="192" y="1911"/>
                    </a:cubicBezTo>
                    <a:cubicBezTo>
                      <a:pt x="64" y="1774"/>
                      <a:pt x="0" y="1597"/>
                      <a:pt x="13" y="1411"/>
                    </a:cubicBezTo>
                    <a:cubicBezTo>
                      <a:pt x="30" y="1146"/>
                      <a:pt x="178" y="987"/>
                      <a:pt x="340" y="857"/>
                    </a:cubicBezTo>
                    <a:cubicBezTo>
                      <a:pt x="361" y="699"/>
                      <a:pt x="428" y="554"/>
                      <a:pt x="529" y="447"/>
                    </a:cubicBezTo>
                    <a:cubicBezTo>
                      <a:pt x="648" y="322"/>
                      <a:pt x="806" y="256"/>
                      <a:pt x="985" y="256"/>
                    </a:cubicBezTo>
                    <a:cubicBezTo>
                      <a:pt x="999" y="256"/>
                      <a:pt x="1013" y="256"/>
                      <a:pt x="1027" y="257"/>
                    </a:cubicBezTo>
                    <a:cubicBezTo>
                      <a:pt x="1164" y="96"/>
                      <a:pt x="1376" y="0"/>
                      <a:pt x="1602" y="0"/>
                    </a:cubicBezTo>
                    <a:cubicBezTo>
                      <a:pt x="1738" y="0"/>
                      <a:pt x="1872" y="35"/>
                      <a:pt x="1987" y="101"/>
                    </a:cubicBezTo>
                    <a:cubicBezTo>
                      <a:pt x="2016" y="118"/>
                      <a:pt x="2026" y="154"/>
                      <a:pt x="2010" y="183"/>
                    </a:cubicBezTo>
                    <a:cubicBezTo>
                      <a:pt x="1993" y="212"/>
                      <a:pt x="1956" y="222"/>
                      <a:pt x="1928" y="205"/>
                    </a:cubicBezTo>
                    <a:cubicBezTo>
                      <a:pt x="1830" y="150"/>
                      <a:pt x="1718" y="120"/>
                      <a:pt x="1602" y="120"/>
                    </a:cubicBezTo>
                    <a:cubicBezTo>
                      <a:pt x="1402" y="120"/>
                      <a:pt x="1215" y="208"/>
                      <a:pt x="1102" y="356"/>
                    </a:cubicBezTo>
                    <a:cubicBezTo>
                      <a:pt x="1082" y="382"/>
                      <a:pt x="1082" y="382"/>
                      <a:pt x="1082" y="382"/>
                    </a:cubicBezTo>
                    <a:cubicBezTo>
                      <a:pt x="1049" y="379"/>
                      <a:pt x="1049" y="379"/>
                      <a:pt x="1049" y="379"/>
                    </a:cubicBezTo>
                    <a:cubicBezTo>
                      <a:pt x="1028" y="377"/>
                      <a:pt x="1006" y="376"/>
                      <a:pt x="985" y="376"/>
                    </a:cubicBezTo>
                    <a:cubicBezTo>
                      <a:pt x="656" y="376"/>
                      <a:pt x="483" y="637"/>
                      <a:pt x="457" y="895"/>
                    </a:cubicBezTo>
                    <a:cubicBezTo>
                      <a:pt x="454" y="921"/>
                      <a:pt x="454" y="921"/>
                      <a:pt x="454" y="921"/>
                    </a:cubicBezTo>
                    <a:cubicBezTo>
                      <a:pt x="434" y="936"/>
                      <a:pt x="434" y="936"/>
                      <a:pt x="434" y="936"/>
                    </a:cubicBezTo>
                    <a:cubicBezTo>
                      <a:pt x="263" y="1070"/>
                      <a:pt x="147" y="1203"/>
                      <a:pt x="132" y="1419"/>
                    </a:cubicBezTo>
                    <a:cubicBezTo>
                      <a:pt x="122" y="1571"/>
                      <a:pt x="174" y="1717"/>
                      <a:pt x="279" y="1829"/>
                    </a:cubicBezTo>
                    <a:cubicBezTo>
                      <a:pt x="394" y="1952"/>
                      <a:pt x="560" y="2022"/>
                      <a:pt x="735" y="2022"/>
                    </a:cubicBezTo>
                    <a:cubicBezTo>
                      <a:pt x="848" y="2022"/>
                      <a:pt x="958" y="1991"/>
                      <a:pt x="1054" y="1931"/>
                    </a:cubicBezTo>
                    <a:cubicBezTo>
                      <a:pt x="1133" y="1883"/>
                      <a:pt x="1133" y="1883"/>
                      <a:pt x="1133" y="1883"/>
                    </a:cubicBezTo>
                    <a:cubicBezTo>
                      <a:pt x="1145" y="1975"/>
                      <a:pt x="1145" y="1975"/>
                      <a:pt x="1145" y="1975"/>
                    </a:cubicBezTo>
                    <a:cubicBezTo>
                      <a:pt x="1170" y="2160"/>
                      <a:pt x="1340" y="2300"/>
                      <a:pt x="1540" y="2300"/>
                    </a:cubicBezTo>
                    <a:cubicBezTo>
                      <a:pt x="1619" y="2300"/>
                      <a:pt x="1696" y="2278"/>
                      <a:pt x="1762" y="2237"/>
                    </a:cubicBezTo>
                    <a:cubicBezTo>
                      <a:pt x="1853" y="2180"/>
                      <a:pt x="1853" y="2180"/>
                      <a:pt x="1853" y="2180"/>
                    </a:cubicBezTo>
                    <a:cubicBezTo>
                      <a:pt x="1853" y="2870"/>
                      <a:pt x="1853" y="2870"/>
                      <a:pt x="1853" y="2870"/>
                    </a:cubicBezTo>
                    <a:cubicBezTo>
                      <a:pt x="1853" y="2903"/>
                      <a:pt x="1826" y="2930"/>
                      <a:pt x="1793" y="293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B62CB1D5-4092-4E7A-A73E-D2F5430B0930}"/>
                  </a:ext>
                </a:extLst>
              </p:cNvPr>
              <p:cNvSpPr>
                <a:spLocks/>
              </p:cNvSpPr>
              <p:nvPr/>
            </p:nvSpPr>
            <p:spPr bwMode="auto">
              <a:xfrm>
                <a:off x="-5462588" y="4672013"/>
                <a:ext cx="3384550" cy="5265738"/>
              </a:xfrm>
              <a:custGeom>
                <a:avLst/>
                <a:gdLst>
                  <a:gd name="T0" fmla="*/ 438 w 1448"/>
                  <a:gd name="T1" fmla="*/ 2255 h 2255"/>
                  <a:gd name="T2" fmla="*/ 378 w 1448"/>
                  <a:gd name="T3" fmla="*/ 2195 h 2255"/>
                  <a:gd name="T4" fmla="*/ 378 w 1448"/>
                  <a:gd name="T5" fmla="*/ 1155 h 2255"/>
                  <a:gd name="T6" fmla="*/ 470 w 1448"/>
                  <a:gd name="T7" fmla="*/ 1213 h 2255"/>
                  <a:gd name="T8" fmla="*/ 490 w 1448"/>
                  <a:gd name="T9" fmla="*/ 1225 h 2255"/>
                  <a:gd name="T10" fmla="*/ 1058 w 1448"/>
                  <a:gd name="T11" fmla="*/ 1290 h 2255"/>
                  <a:gd name="T12" fmla="*/ 1135 w 1448"/>
                  <a:gd name="T13" fmla="*/ 864 h 2255"/>
                  <a:gd name="T14" fmla="*/ 1106 w 1448"/>
                  <a:gd name="T15" fmla="*/ 811 h 2255"/>
                  <a:gd name="T16" fmla="*/ 1160 w 1448"/>
                  <a:gd name="T17" fmla="*/ 782 h 2255"/>
                  <a:gd name="T18" fmla="*/ 1221 w 1448"/>
                  <a:gd name="T19" fmla="*/ 743 h 2255"/>
                  <a:gd name="T20" fmla="*/ 1277 w 1448"/>
                  <a:gd name="T21" fmla="*/ 350 h 2255"/>
                  <a:gd name="T22" fmla="*/ 866 w 1448"/>
                  <a:gd name="T23" fmla="*/ 180 h 2255"/>
                  <a:gd name="T24" fmla="*/ 849 w 1448"/>
                  <a:gd name="T25" fmla="*/ 187 h 2255"/>
                  <a:gd name="T26" fmla="*/ 736 w 1448"/>
                  <a:gd name="T27" fmla="*/ 204 h 2255"/>
                  <a:gd name="T28" fmla="*/ 358 w 1448"/>
                  <a:gd name="T29" fmla="*/ 180 h 2255"/>
                  <a:gd name="T30" fmla="*/ 140 w 1448"/>
                  <a:gd name="T31" fmla="*/ 477 h 2255"/>
                  <a:gd name="T32" fmla="*/ 282 w 1448"/>
                  <a:gd name="T33" fmla="*/ 782 h 2255"/>
                  <a:gd name="T34" fmla="*/ 700 w 1448"/>
                  <a:gd name="T35" fmla="*/ 791 h 2255"/>
                  <a:gd name="T36" fmla="*/ 781 w 1448"/>
                  <a:gd name="T37" fmla="*/ 817 h 2255"/>
                  <a:gd name="T38" fmla="*/ 756 w 1448"/>
                  <a:gd name="T39" fmla="*/ 898 h 2255"/>
                  <a:gd name="T40" fmla="*/ 214 w 1448"/>
                  <a:gd name="T41" fmla="*/ 880 h 2255"/>
                  <a:gd name="T42" fmla="*/ 21 w 1448"/>
                  <a:gd name="T43" fmla="*/ 461 h 2255"/>
                  <a:gd name="T44" fmla="*/ 306 w 1448"/>
                  <a:gd name="T45" fmla="*/ 72 h 2255"/>
                  <a:gd name="T46" fmla="*/ 775 w 1448"/>
                  <a:gd name="T47" fmla="*/ 87 h 2255"/>
                  <a:gd name="T48" fmla="*/ 804 w 1448"/>
                  <a:gd name="T49" fmla="*/ 76 h 2255"/>
                  <a:gd name="T50" fmla="*/ 835 w 1448"/>
                  <a:gd name="T51" fmla="*/ 64 h 2255"/>
                  <a:gd name="T52" fmla="*/ 1384 w 1448"/>
                  <a:gd name="T53" fmla="*/ 295 h 2255"/>
                  <a:gd name="T54" fmla="*/ 1437 w 1448"/>
                  <a:gd name="T55" fmla="*/ 578 h 2255"/>
                  <a:gd name="T56" fmla="*/ 1295 w 1448"/>
                  <a:gd name="T57" fmla="*/ 837 h 2255"/>
                  <a:gd name="T58" fmla="*/ 1264 w 1448"/>
                  <a:gd name="T59" fmla="*/ 860 h 2255"/>
                  <a:gd name="T60" fmla="*/ 1300 w 1448"/>
                  <a:gd name="T61" fmla="*/ 1010 h 2255"/>
                  <a:gd name="T62" fmla="*/ 1127 w 1448"/>
                  <a:gd name="T63" fmla="*/ 1388 h 2255"/>
                  <a:gd name="T64" fmla="*/ 498 w 1448"/>
                  <a:gd name="T65" fmla="*/ 1371 h 2255"/>
                  <a:gd name="T66" fmla="*/ 498 w 1448"/>
                  <a:gd name="T67" fmla="*/ 2195 h 2255"/>
                  <a:gd name="T68" fmla="*/ 438 w 1448"/>
                  <a:gd name="T69" fmla="*/ 2255 h 2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2255">
                    <a:moveTo>
                      <a:pt x="438" y="2255"/>
                    </a:moveTo>
                    <a:cubicBezTo>
                      <a:pt x="405" y="2255"/>
                      <a:pt x="378" y="2228"/>
                      <a:pt x="378" y="2195"/>
                    </a:cubicBezTo>
                    <a:cubicBezTo>
                      <a:pt x="378" y="1155"/>
                      <a:pt x="378" y="1155"/>
                      <a:pt x="378" y="1155"/>
                    </a:cubicBezTo>
                    <a:cubicBezTo>
                      <a:pt x="470" y="1213"/>
                      <a:pt x="470" y="1213"/>
                      <a:pt x="470" y="1213"/>
                    </a:cubicBezTo>
                    <a:cubicBezTo>
                      <a:pt x="476" y="1217"/>
                      <a:pt x="482" y="1221"/>
                      <a:pt x="490" y="1225"/>
                    </a:cubicBezTo>
                    <a:cubicBezTo>
                      <a:pt x="611" y="1303"/>
                      <a:pt x="837" y="1447"/>
                      <a:pt x="1058" y="1290"/>
                    </a:cubicBezTo>
                    <a:cubicBezTo>
                      <a:pt x="1278" y="1134"/>
                      <a:pt x="1141" y="875"/>
                      <a:pt x="1135" y="864"/>
                    </a:cubicBezTo>
                    <a:cubicBezTo>
                      <a:pt x="1106" y="811"/>
                      <a:pt x="1106" y="811"/>
                      <a:pt x="1106" y="811"/>
                    </a:cubicBezTo>
                    <a:cubicBezTo>
                      <a:pt x="1160" y="782"/>
                      <a:pt x="1160" y="782"/>
                      <a:pt x="1160" y="782"/>
                    </a:cubicBezTo>
                    <a:cubicBezTo>
                      <a:pt x="1181" y="771"/>
                      <a:pt x="1201" y="758"/>
                      <a:pt x="1221" y="743"/>
                    </a:cubicBezTo>
                    <a:cubicBezTo>
                      <a:pt x="1347" y="643"/>
                      <a:pt x="1340" y="473"/>
                      <a:pt x="1277" y="350"/>
                    </a:cubicBezTo>
                    <a:cubicBezTo>
                      <a:pt x="1205" y="208"/>
                      <a:pt x="1036" y="138"/>
                      <a:pt x="866" y="180"/>
                    </a:cubicBezTo>
                    <a:cubicBezTo>
                      <a:pt x="863" y="181"/>
                      <a:pt x="855" y="185"/>
                      <a:pt x="849" y="187"/>
                    </a:cubicBezTo>
                    <a:cubicBezTo>
                      <a:pt x="786" y="212"/>
                      <a:pt x="765" y="221"/>
                      <a:pt x="736" y="204"/>
                    </a:cubicBezTo>
                    <a:cubicBezTo>
                      <a:pt x="613" y="130"/>
                      <a:pt x="478" y="121"/>
                      <a:pt x="358" y="180"/>
                    </a:cubicBezTo>
                    <a:cubicBezTo>
                      <a:pt x="241" y="236"/>
                      <a:pt x="157" y="350"/>
                      <a:pt x="140" y="477"/>
                    </a:cubicBezTo>
                    <a:cubicBezTo>
                      <a:pt x="125" y="593"/>
                      <a:pt x="179" y="710"/>
                      <a:pt x="282" y="782"/>
                    </a:cubicBezTo>
                    <a:cubicBezTo>
                      <a:pt x="402" y="865"/>
                      <a:pt x="554" y="868"/>
                      <a:pt x="700" y="791"/>
                    </a:cubicBezTo>
                    <a:cubicBezTo>
                      <a:pt x="730" y="776"/>
                      <a:pt x="766" y="787"/>
                      <a:pt x="781" y="817"/>
                    </a:cubicBezTo>
                    <a:cubicBezTo>
                      <a:pt x="797" y="846"/>
                      <a:pt x="785" y="882"/>
                      <a:pt x="756" y="898"/>
                    </a:cubicBezTo>
                    <a:cubicBezTo>
                      <a:pt x="572" y="995"/>
                      <a:pt x="369" y="988"/>
                      <a:pt x="214" y="880"/>
                    </a:cubicBezTo>
                    <a:cubicBezTo>
                      <a:pt x="74" y="782"/>
                      <a:pt x="0" y="622"/>
                      <a:pt x="21" y="461"/>
                    </a:cubicBezTo>
                    <a:cubicBezTo>
                      <a:pt x="44" y="295"/>
                      <a:pt x="153" y="146"/>
                      <a:pt x="306" y="72"/>
                    </a:cubicBezTo>
                    <a:cubicBezTo>
                      <a:pt x="454" y="0"/>
                      <a:pt x="623" y="6"/>
                      <a:pt x="775" y="87"/>
                    </a:cubicBezTo>
                    <a:cubicBezTo>
                      <a:pt x="785" y="83"/>
                      <a:pt x="797" y="79"/>
                      <a:pt x="804" y="76"/>
                    </a:cubicBezTo>
                    <a:cubicBezTo>
                      <a:pt x="823" y="68"/>
                      <a:pt x="829" y="66"/>
                      <a:pt x="835" y="64"/>
                    </a:cubicBezTo>
                    <a:cubicBezTo>
                      <a:pt x="1061" y="8"/>
                      <a:pt x="1286" y="103"/>
                      <a:pt x="1384" y="295"/>
                    </a:cubicBezTo>
                    <a:cubicBezTo>
                      <a:pt x="1429" y="385"/>
                      <a:pt x="1448" y="485"/>
                      <a:pt x="1437" y="578"/>
                    </a:cubicBezTo>
                    <a:cubicBezTo>
                      <a:pt x="1425" y="684"/>
                      <a:pt x="1376" y="773"/>
                      <a:pt x="1295" y="837"/>
                    </a:cubicBezTo>
                    <a:cubicBezTo>
                      <a:pt x="1285" y="845"/>
                      <a:pt x="1275" y="852"/>
                      <a:pt x="1264" y="860"/>
                    </a:cubicBezTo>
                    <a:cubicBezTo>
                      <a:pt x="1278" y="896"/>
                      <a:pt x="1295" y="949"/>
                      <a:pt x="1300" y="1010"/>
                    </a:cubicBezTo>
                    <a:cubicBezTo>
                      <a:pt x="1315" y="1166"/>
                      <a:pt x="1255" y="1297"/>
                      <a:pt x="1127" y="1388"/>
                    </a:cubicBezTo>
                    <a:cubicBezTo>
                      <a:pt x="887" y="1558"/>
                      <a:pt x="644" y="1456"/>
                      <a:pt x="498" y="1371"/>
                    </a:cubicBezTo>
                    <a:cubicBezTo>
                      <a:pt x="498" y="2195"/>
                      <a:pt x="498" y="2195"/>
                      <a:pt x="498" y="2195"/>
                    </a:cubicBezTo>
                    <a:cubicBezTo>
                      <a:pt x="498" y="2228"/>
                      <a:pt x="471" y="2255"/>
                      <a:pt x="438" y="225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76" name="Freeform: Shape 475">
            <a:extLst>
              <a:ext uri="{FF2B5EF4-FFF2-40B4-BE49-F238E27FC236}">
                <a16:creationId xmlns:a16="http://schemas.microsoft.com/office/drawing/2014/main" id="{23A004D5-5132-4BF0-B401-3CF7985F5F1B}"/>
              </a:ext>
            </a:extLst>
          </p:cNvPr>
          <p:cNvSpPr/>
          <p:nvPr/>
        </p:nvSpPr>
        <p:spPr>
          <a:xfrm rot="10800000">
            <a:off x="7707087" y="5907453"/>
            <a:ext cx="4482712" cy="93706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btitle 176">
            <a:extLst>
              <a:ext uri="{FF2B5EF4-FFF2-40B4-BE49-F238E27FC236}">
                <a16:creationId xmlns:a16="http://schemas.microsoft.com/office/drawing/2014/main" id="{C6739E55-EBEF-47D7-9553-190BBE763976}"/>
              </a:ext>
            </a:extLst>
          </p:cNvPr>
          <p:cNvSpPr txBox="1">
            <a:spLocks/>
          </p:cNvSpPr>
          <p:nvPr/>
        </p:nvSpPr>
        <p:spPr>
          <a:xfrm>
            <a:off x="838200" y="4431972"/>
            <a:ext cx="4229100" cy="193899"/>
          </a:xfrm>
          <a:prstGeom prst="rect">
            <a:avLst/>
          </a:prstGeom>
        </p:spPr>
        <p:txBody>
          <a:bodyPr vert="horz"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D" sz="1400" b="0" i="0" u="none" strike="noStrike" kern="1200" cap="none" spc="0" normalizeH="0" baseline="0" noProof="0" dirty="0">
              <a:ln>
                <a:noFill/>
              </a:ln>
              <a:solidFill>
                <a:schemeClr val="bg1"/>
              </a:solidFill>
              <a:effectLst/>
              <a:uLnTx/>
              <a:uFillTx/>
              <a:latin typeface="Segoe UI Light"/>
              <a:ea typeface="+mn-ea"/>
              <a:cs typeface="+mn-cs"/>
            </a:endParaRPr>
          </a:p>
        </p:txBody>
      </p:sp>
      <p:sp>
        <p:nvSpPr>
          <p:cNvPr id="2" name="TextBox 1">
            <a:extLst>
              <a:ext uri="{FF2B5EF4-FFF2-40B4-BE49-F238E27FC236}">
                <a16:creationId xmlns:a16="http://schemas.microsoft.com/office/drawing/2014/main" id="{3495B756-1FD5-4F20-AF99-80B4481AC571}"/>
              </a:ext>
            </a:extLst>
          </p:cNvPr>
          <p:cNvSpPr txBox="1"/>
          <p:nvPr/>
        </p:nvSpPr>
        <p:spPr>
          <a:xfrm>
            <a:off x="787150" y="5705335"/>
            <a:ext cx="3624713" cy="369332"/>
          </a:xfrm>
          <a:prstGeom prst="rect">
            <a:avLst/>
          </a:prstGeom>
          <a:noFill/>
        </p:spPr>
        <p:txBody>
          <a:bodyPr wrap="square" rtlCol="0">
            <a:spAutoFit/>
          </a:bodyPr>
          <a:lstStyle/>
          <a:p>
            <a:r>
              <a:rPr lang="en-IN" b="1" dirty="0">
                <a:solidFill>
                  <a:schemeClr val="bg1">
                    <a:lumMod val="85000"/>
                  </a:schemeClr>
                </a:solidFill>
              </a:rPr>
              <a:t>Project By-Lokendra Carpenter</a:t>
            </a:r>
          </a:p>
        </p:txBody>
      </p:sp>
    </p:spTree>
    <p:extLst>
      <p:ext uri="{BB962C8B-B14F-4D97-AF65-F5344CB8AC3E}">
        <p14:creationId xmlns:p14="http://schemas.microsoft.com/office/powerpoint/2010/main" val="119032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Freeform: Shape 341">
            <a:extLst>
              <a:ext uri="{FF2B5EF4-FFF2-40B4-BE49-F238E27FC236}">
                <a16:creationId xmlns:a16="http://schemas.microsoft.com/office/drawing/2014/main"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620AEDA-F456-4AD7-8E0D-59078436936D}"/>
              </a:ext>
            </a:extLst>
          </p:cNvPr>
          <p:cNvSpPr>
            <a:spLocks noGrp="1"/>
          </p:cNvSpPr>
          <p:nvPr>
            <p:ph type="title"/>
          </p:nvPr>
        </p:nvSpPr>
        <p:spPr>
          <a:xfrm>
            <a:off x="-1" y="85414"/>
            <a:ext cx="4691271" cy="701731"/>
          </a:xfrm>
        </p:spPr>
        <p:txBody>
          <a:bodyPr>
            <a:normAutofit/>
          </a:bodyPr>
          <a:lstStyle/>
          <a:p>
            <a:r>
              <a:rPr lang="en-US" dirty="0"/>
              <a:t>Output</a:t>
            </a:r>
          </a:p>
        </p:txBody>
      </p:sp>
      <p:sp>
        <p:nvSpPr>
          <p:cNvPr id="420" name="Slide Number Placeholder 419">
            <a:extLst>
              <a:ext uri="{FF2B5EF4-FFF2-40B4-BE49-F238E27FC236}">
                <a16:creationId xmlns:a16="http://schemas.microsoft.com/office/drawing/2014/main" id="{18858867-FC2C-4C08-8EFE-9EF718F9BEBD}"/>
              </a:ext>
            </a:extLst>
          </p:cNvPr>
          <p:cNvSpPr>
            <a:spLocks noGrp="1"/>
          </p:cNvSpPr>
          <p:nvPr>
            <p:ph type="sldNum" sz="quarter" idx="12"/>
          </p:nvPr>
        </p:nvSpPr>
        <p:spPr/>
        <p:txBody>
          <a:bodyPr/>
          <a:lstStyle/>
          <a:p>
            <a:fld id="{ADB28729-4CC1-4806-96C3-AF4C11DDAA9D}" type="slidenum">
              <a:rPr lang="en-US" smtClean="0"/>
              <a:t>10</a:t>
            </a:fld>
            <a:endParaRPr lang="en-US"/>
          </a:p>
        </p:txBody>
      </p:sp>
      <p:sp>
        <p:nvSpPr>
          <p:cNvPr id="75" name="Freeform: Shape 74">
            <a:extLst>
              <a:ext uri="{FF2B5EF4-FFF2-40B4-BE49-F238E27FC236}">
                <a16:creationId xmlns:a16="http://schemas.microsoft.com/office/drawing/2014/main" id="{A93A7223-AA12-441B-9F76-AC2D8476C0D4}"/>
              </a:ext>
            </a:extLst>
          </p:cNvPr>
          <p:cNvSpPr/>
          <p:nvPr/>
        </p:nvSpPr>
        <p:spPr>
          <a:xfrm rot="10800000" flipH="1">
            <a:off x="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0AC1C27-239C-4A77-AAC6-075AAEB1C305}"/>
              </a:ext>
            </a:extLst>
          </p:cNvPr>
          <p:cNvPicPr>
            <a:picLocks noChangeAspect="1"/>
          </p:cNvPicPr>
          <p:nvPr/>
        </p:nvPicPr>
        <p:blipFill rotWithShape="1">
          <a:blip r:embed="rId2">
            <a:extLst>
              <a:ext uri="{28A0092B-C50C-407E-A947-70E740481C1C}">
                <a14:useLocalDpi xmlns:a14="http://schemas.microsoft.com/office/drawing/2010/main" val="0"/>
              </a:ext>
            </a:extLst>
          </a:blip>
          <a:srcRect l="12823" t="5221" r="15905" b="31135"/>
          <a:stretch/>
        </p:blipFill>
        <p:spPr>
          <a:xfrm>
            <a:off x="1386819" y="1262269"/>
            <a:ext cx="9193579" cy="4617967"/>
          </a:xfrm>
          <a:prstGeom prst="rect">
            <a:avLst/>
          </a:prstGeom>
        </p:spPr>
      </p:pic>
    </p:spTree>
    <p:extLst>
      <p:ext uri="{BB962C8B-B14F-4D97-AF65-F5344CB8AC3E}">
        <p14:creationId xmlns:p14="http://schemas.microsoft.com/office/powerpoint/2010/main" val="380438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345FFC4-B12A-45A4-A2C5-B834431A2122}"/>
              </a:ext>
            </a:extLst>
          </p:cNvPr>
          <p:cNvSpPr/>
          <p:nvPr/>
        </p:nvSpPr>
        <p:spPr>
          <a:xfrm>
            <a:off x="0" y="5604"/>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8E7F4F24-2B08-4F42-9901-DA04E37DC8F4}"/>
              </a:ext>
            </a:extLst>
          </p:cNvPr>
          <p:cNvGrpSpPr/>
          <p:nvPr/>
        </p:nvGrpSpPr>
        <p:grpSpPr>
          <a:xfrm>
            <a:off x="0" y="4954136"/>
            <a:ext cx="12192000" cy="1909138"/>
            <a:chOff x="0" y="4948862"/>
            <a:chExt cx="12192000" cy="1909138"/>
          </a:xfrm>
          <a:solidFill>
            <a:schemeClr val="accent4">
              <a:lumMod val="75000"/>
            </a:schemeClr>
          </a:solidFill>
        </p:grpSpPr>
        <p:sp>
          <p:nvSpPr>
            <p:cNvPr id="3" name="Freeform: Shape 2">
              <a:extLst>
                <a:ext uri="{FF2B5EF4-FFF2-40B4-BE49-F238E27FC236}">
                  <a16:creationId xmlns:a16="http://schemas.microsoft.com/office/drawing/2014/main" id="{2AF377C7-0263-42C0-AFA0-6D7BCD7E8318}"/>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977E6CD1-22A9-4827-A13D-55D558EFC5B6}"/>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2" name="Freeform: Shape 61">
            <a:extLst>
              <a:ext uri="{FF2B5EF4-FFF2-40B4-BE49-F238E27FC236}">
                <a16:creationId xmlns:a16="http://schemas.microsoft.com/office/drawing/2014/main" id="{A0851977-8575-4578-B34A-9F0FB8E94110}"/>
              </a:ext>
            </a:extLst>
          </p:cNvPr>
          <p:cNvSpPr/>
          <p:nvPr/>
        </p:nvSpPr>
        <p:spPr>
          <a:xfrm rot="16200000" flipH="1">
            <a:off x="-1568294" y="1573674"/>
            <a:ext cx="6847016" cy="3710427"/>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19BA840-2A84-4EC0-B1AD-B6B406C11841}"/>
              </a:ext>
            </a:extLst>
          </p:cNvPr>
          <p:cNvGrpSpPr/>
          <p:nvPr/>
        </p:nvGrpSpPr>
        <p:grpSpPr>
          <a:xfrm>
            <a:off x="10928712" y="6378850"/>
            <a:ext cx="947290" cy="270982"/>
            <a:chOff x="4103688" y="-2378075"/>
            <a:chExt cx="1309687" cy="374650"/>
          </a:xfrm>
          <a:solidFill>
            <a:srgbClr val="468DC3"/>
          </a:solidFill>
        </p:grpSpPr>
        <p:sp>
          <p:nvSpPr>
            <p:cNvPr id="10" name="Freeform 254">
              <a:extLst>
                <a:ext uri="{FF2B5EF4-FFF2-40B4-BE49-F238E27FC236}">
                  <a16:creationId xmlns:a16="http://schemas.microsoft.com/office/drawing/2014/main" id="{4D98B223-7359-4EF7-8480-4C64FF337A92}"/>
                </a:ext>
              </a:extLst>
            </p:cNvPr>
            <p:cNvSpPr>
              <a:spLocks/>
            </p:cNvSpPr>
            <p:nvPr/>
          </p:nvSpPr>
          <p:spPr bwMode="auto">
            <a:xfrm>
              <a:off x="4103688" y="-2374900"/>
              <a:ext cx="182562" cy="288925"/>
            </a:xfrm>
            <a:custGeom>
              <a:avLst/>
              <a:gdLst>
                <a:gd name="T0" fmla="*/ 43 w 61"/>
                <a:gd name="T1" fmla="*/ 47 h 95"/>
                <a:gd name="T2" fmla="*/ 30 w 61"/>
                <a:gd name="T3" fmla="*/ 55 h 95"/>
                <a:gd name="T4" fmla="*/ 11 w 61"/>
                <a:gd name="T5" fmla="*/ 83 h 95"/>
                <a:gd name="T6" fmla="*/ 11 w 61"/>
                <a:gd name="T7" fmla="*/ 85 h 95"/>
                <a:gd name="T8" fmla="*/ 57 w 61"/>
                <a:gd name="T9" fmla="*/ 85 h 95"/>
                <a:gd name="T10" fmla="*/ 60 w 61"/>
                <a:gd name="T11" fmla="*/ 88 h 95"/>
                <a:gd name="T12" fmla="*/ 60 w 61"/>
                <a:gd name="T13" fmla="*/ 93 h 95"/>
                <a:gd name="T14" fmla="*/ 57 w 61"/>
                <a:gd name="T15" fmla="*/ 95 h 95"/>
                <a:gd name="T16" fmla="*/ 3 w 61"/>
                <a:gd name="T17" fmla="*/ 95 h 95"/>
                <a:gd name="T18" fmla="*/ 0 w 61"/>
                <a:gd name="T19" fmla="*/ 93 h 95"/>
                <a:gd name="T20" fmla="*/ 0 w 61"/>
                <a:gd name="T21" fmla="*/ 83 h 95"/>
                <a:gd name="T22" fmla="*/ 21 w 61"/>
                <a:gd name="T23" fmla="*/ 49 h 95"/>
                <a:gd name="T24" fmla="*/ 35 w 61"/>
                <a:gd name="T25" fmla="*/ 40 h 95"/>
                <a:gd name="T26" fmla="*/ 49 w 61"/>
                <a:gd name="T27" fmla="*/ 22 h 95"/>
                <a:gd name="T28" fmla="*/ 28 w 61"/>
                <a:gd name="T29" fmla="*/ 9 h 95"/>
                <a:gd name="T30" fmla="*/ 4 w 61"/>
                <a:gd name="T31" fmla="*/ 11 h 95"/>
                <a:gd name="T32" fmla="*/ 3 w 61"/>
                <a:gd name="T33" fmla="*/ 11 h 95"/>
                <a:gd name="T34" fmla="*/ 1 w 61"/>
                <a:gd name="T35" fmla="*/ 9 h 95"/>
                <a:gd name="T36" fmla="*/ 1 w 61"/>
                <a:gd name="T37" fmla="*/ 4 h 95"/>
                <a:gd name="T38" fmla="*/ 4 w 61"/>
                <a:gd name="T39" fmla="*/ 2 h 95"/>
                <a:gd name="T40" fmla="*/ 28 w 61"/>
                <a:gd name="T41" fmla="*/ 0 h 95"/>
                <a:gd name="T42" fmla="*/ 61 w 61"/>
                <a:gd name="T43" fmla="*/ 22 h 95"/>
                <a:gd name="T44" fmla="*/ 43 w 61"/>
                <a:gd name="T45"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95">
                  <a:moveTo>
                    <a:pt x="43" y="47"/>
                  </a:moveTo>
                  <a:cubicBezTo>
                    <a:pt x="30" y="55"/>
                    <a:pt x="30" y="55"/>
                    <a:pt x="30" y="55"/>
                  </a:cubicBezTo>
                  <a:cubicBezTo>
                    <a:pt x="15" y="65"/>
                    <a:pt x="11" y="72"/>
                    <a:pt x="11" y="83"/>
                  </a:cubicBezTo>
                  <a:cubicBezTo>
                    <a:pt x="11" y="85"/>
                    <a:pt x="11" y="85"/>
                    <a:pt x="11" y="85"/>
                  </a:cubicBezTo>
                  <a:cubicBezTo>
                    <a:pt x="57" y="85"/>
                    <a:pt x="57" y="85"/>
                    <a:pt x="57" y="85"/>
                  </a:cubicBezTo>
                  <a:cubicBezTo>
                    <a:pt x="59" y="85"/>
                    <a:pt x="60" y="86"/>
                    <a:pt x="60" y="88"/>
                  </a:cubicBezTo>
                  <a:cubicBezTo>
                    <a:pt x="60" y="93"/>
                    <a:pt x="60" y="93"/>
                    <a:pt x="60" y="93"/>
                  </a:cubicBezTo>
                  <a:cubicBezTo>
                    <a:pt x="60" y="95"/>
                    <a:pt x="59" y="95"/>
                    <a:pt x="57" y="95"/>
                  </a:cubicBezTo>
                  <a:cubicBezTo>
                    <a:pt x="3" y="95"/>
                    <a:pt x="3" y="95"/>
                    <a:pt x="3" y="95"/>
                  </a:cubicBezTo>
                  <a:cubicBezTo>
                    <a:pt x="1" y="95"/>
                    <a:pt x="0" y="94"/>
                    <a:pt x="0" y="93"/>
                  </a:cubicBezTo>
                  <a:cubicBezTo>
                    <a:pt x="0" y="83"/>
                    <a:pt x="0" y="83"/>
                    <a:pt x="0" y="83"/>
                  </a:cubicBezTo>
                  <a:cubicBezTo>
                    <a:pt x="0" y="69"/>
                    <a:pt x="6" y="58"/>
                    <a:pt x="21" y="49"/>
                  </a:cubicBezTo>
                  <a:cubicBezTo>
                    <a:pt x="35" y="40"/>
                    <a:pt x="35" y="40"/>
                    <a:pt x="35" y="40"/>
                  </a:cubicBezTo>
                  <a:cubicBezTo>
                    <a:pt x="46" y="33"/>
                    <a:pt x="49" y="30"/>
                    <a:pt x="49" y="22"/>
                  </a:cubicBezTo>
                  <a:cubicBezTo>
                    <a:pt x="49" y="13"/>
                    <a:pt x="43" y="9"/>
                    <a:pt x="28" y="9"/>
                  </a:cubicBezTo>
                  <a:cubicBezTo>
                    <a:pt x="21" y="9"/>
                    <a:pt x="12" y="10"/>
                    <a:pt x="4" y="11"/>
                  </a:cubicBezTo>
                  <a:cubicBezTo>
                    <a:pt x="4" y="11"/>
                    <a:pt x="4" y="11"/>
                    <a:pt x="3" y="11"/>
                  </a:cubicBezTo>
                  <a:cubicBezTo>
                    <a:pt x="2" y="11"/>
                    <a:pt x="1" y="10"/>
                    <a:pt x="1" y="9"/>
                  </a:cubicBezTo>
                  <a:cubicBezTo>
                    <a:pt x="1" y="4"/>
                    <a:pt x="1" y="4"/>
                    <a:pt x="1" y="4"/>
                  </a:cubicBezTo>
                  <a:cubicBezTo>
                    <a:pt x="1" y="3"/>
                    <a:pt x="3" y="2"/>
                    <a:pt x="4" y="2"/>
                  </a:cubicBezTo>
                  <a:cubicBezTo>
                    <a:pt x="11" y="0"/>
                    <a:pt x="20" y="0"/>
                    <a:pt x="28" y="0"/>
                  </a:cubicBezTo>
                  <a:cubicBezTo>
                    <a:pt x="51" y="0"/>
                    <a:pt x="61" y="7"/>
                    <a:pt x="61" y="22"/>
                  </a:cubicBezTo>
                  <a:cubicBezTo>
                    <a:pt x="61" y="33"/>
                    <a:pt x="56" y="39"/>
                    <a:pt x="4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55">
              <a:extLst>
                <a:ext uri="{FF2B5EF4-FFF2-40B4-BE49-F238E27FC236}">
                  <a16:creationId xmlns:a16="http://schemas.microsoft.com/office/drawing/2014/main" id="{6D5029F6-070C-41C4-B949-7131C05165E7}"/>
                </a:ext>
              </a:extLst>
            </p:cNvPr>
            <p:cNvSpPr>
              <a:spLocks noEditPoints="1"/>
            </p:cNvSpPr>
            <p:nvPr/>
          </p:nvSpPr>
          <p:spPr bwMode="auto">
            <a:xfrm>
              <a:off x="4208463" y="-2308225"/>
              <a:ext cx="211137" cy="304800"/>
            </a:xfrm>
            <a:custGeom>
              <a:avLst/>
              <a:gdLst>
                <a:gd name="T0" fmla="*/ 68 w 70"/>
                <a:gd name="T1" fmla="*/ 74 h 100"/>
                <a:gd name="T2" fmla="*/ 56 w 70"/>
                <a:gd name="T3" fmla="*/ 74 h 100"/>
                <a:gd name="T4" fmla="*/ 56 w 70"/>
                <a:gd name="T5" fmla="*/ 98 h 100"/>
                <a:gd name="T6" fmla="*/ 54 w 70"/>
                <a:gd name="T7" fmla="*/ 100 h 100"/>
                <a:gd name="T8" fmla="*/ 46 w 70"/>
                <a:gd name="T9" fmla="*/ 100 h 100"/>
                <a:gd name="T10" fmla="*/ 44 w 70"/>
                <a:gd name="T11" fmla="*/ 98 h 100"/>
                <a:gd name="T12" fmla="*/ 44 w 70"/>
                <a:gd name="T13" fmla="*/ 74 h 100"/>
                <a:gd name="T14" fmla="*/ 5 w 70"/>
                <a:gd name="T15" fmla="*/ 74 h 100"/>
                <a:gd name="T16" fmla="*/ 0 w 70"/>
                <a:gd name="T17" fmla="*/ 68 h 100"/>
                <a:gd name="T18" fmla="*/ 0 w 70"/>
                <a:gd name="T19" fmla="*/ 63 h 100"/>
                <a:gd name="T20" fmla="*/ 1 w 70"/>
                <a:gd name="T21" fmla="*/ 58 h 100"/>
                <a:gd name="T22" fmla="*/ 41 w 70"/>
                <a:gd name="T23" fmla="*/ 2 h 100"/>
                <a:gd name="T24" fmla="*/ 45 w 70"/>
                <a:gd name="T25" fmla="*/ 0 h 100"/>
                <a:gd name="T26" fmla="*/ 52 w 70"/>
                <a:gd name="T27" fmla="*/ 0 h 100"/>
                <a:gd name="T28" fmla="*/ 56 w 70"/>
                <a:gd name="T29" fmla="*/ 3 h 100"/>
                <a:gd name="T30" fmla="*/ 56 w 70"/>
                <a:gd name="T31" fmla="*/ 63 h 100"/>
                <a:gd name="T32" fmla="*/ 68 w 70"/>
                <a:gd name="T33" fmla="*/ 63 h 100"/>
                <a:gd name="T34" fmla="*/ 70 w 70"/>
                <a:gd name="T35" fmla="*/ 66 h 100"/>
                <a:gd name="T36" fmla="*/ 70 w 70"/>
                <a:gd name="T37" fmla="*/ 71 h 100"/>
                <a:gd name="T38" fmla="*/ 68 w 70"/>
                <a:gd name="T39" fmla="*/ 74 h 100"/>
                <a:gd name="T40" fmla="*/ 44 w 70"/>
                <a:gd name="T41" fmla="*/ 17 h 100"/>
                <a:gd name="T42" fmla="*/ 43 w 70"/>
                <a:gd name="T43" fmla="*/ 17 h 100"/>
                <a:gd name="T44" fmla="*/ 43 w 70"/>
                <a:gd name="T45" fmla="*/ 17 h 100"/>
                <a:gd name="T46" fmla="*/ 42 w 70"/>
                <a:gd name="T47" fmla="*/ 17 h 100"/>
                <a:gd name="T48" fmla="*/ 11 w 70"/>
                <a:gd name="T49" fmla="*/ 61 h 100"/>
                <a:gd name="T50" fmla="*/ 11 w 70"/>
                <a:gd name="T51" fmla="*/ 63 h 100"/>
                <a:gd name="T52" fmla="*/ 12 w 70"/>
                <a:gd name="T53" fmla="*/ 63 h 100"/>
                <a:gd name="T54" fmla="*/ 44 w 70"/>
                <a:gd name="T55" fmla="*/ 63 h 100"/>
                <a:gd name="T56" fmla="*/ 44 w 70"/>
                <a:gd name="T57"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68" y="74"/>
                  </a:moveTo>
                  <a:cubicBezTo>
                    <a:pt x="56" y="74"/>
                    <a:pt x="56" y="74"/>
                    <a:pt x="56" y="74"/>
                  </a:cubicBezTo>
                  <a:cubicBezTo>
                    <a:pt x="56" y="98"/>
                    <a:pt x="56" y="98"/>
                    <a:pt x="56" y="98"/>
                  </a:cubicBezTo>
                  <a:cubicBezTo>
                    <a:pt x="56" y="99"/>
                    <a:pt x="55" y="100"/>
                    <a:pt x="54" y="100"/>
                  </a:cubicBezTo>
                  <a:cubicBezTo>
                    <a:pt x="46" y="100"/>
                    <a:pt x="46" y="100"/>
                    <a:pt x="46" y="100"/>
                  </a:cubicBezTo>
                  <a:cubicBezTo>
                    <a:pt x="44" y="100"/>
                    <a:pt x="44" y="99"/>
                    <a:pt x="44" y="98"/>
                  </a:cubicBezTo>
                  <a:cubicBezTo>
                    <a:pt x="44" y="74"/>
                    <a:pt x="44" y="74"/>
                    <a:pt x="44" y="74"/>
                  </a:cubicBezTo>
                  <a:cubicBezTo>
                    <a:pt x="5" y="74"/>
                    <a:pt x="5" y="74"/>
                    <a:pt x="5" y="74"/>
                  </a:cubicBezTo>
                  <a:cubicBezTo>
                    <a:pt x="1" y="74"/>
                    <a:pt x="0" y="72"/>
                    <a:pt x="0" y="68"/>
                  </a:cubicBezTo>
                  <a:cubicBezTo>
                    <a:pt x="0" y="63"/>
                    <a:pt x="0" y="63"/>
                    <a:pt x="0" y="63"/>
                  </a:cubicBezTo>
                  <a:cubicBezTo>
                    <a:pt x="0" y="61"/>
                    <a:pt x="0" y="60"/>
                    <a:pt x="1" y="58"/>
                  </a:cubicBezTo>
                  <a:cubicBezTo>
                    <a:pt x="41" y="2"/>
                    <a:pt x="41" y="2"/>
                    <a:pt x="41" y="2"/>
                  </a:cubicBezTo>
                  <a:cubicBezTo>
                    <a:pt x="41" y="1"/>
                    <a:pt x="42" y="0"/>
                    <a:pt x="45" y="0"/>
                  </a:cubicBezTo>
                  <a:cubicBezTo>
                    <a:pt x="52" y="0"/>
                    <a:pt x="52" y="0"/>
                    <a:pt x="52" y="0"/>
                  </a:cubicBezTo>
                  <a:cubicBezTo>
                    <a:pt x="55" y="0"/>
                    <a:pt x="56" y="1"/>
                    <a:pt x="56" y="3"/>
                  </a:cubicBezTo>
                  <a:cubicBezTo>
                    <a:pt x="56" y="63"/>
                    <a:pt x="56" y="63"/>
                    <a:pt x="56" y="63"/>
                  </a:cubicBezTo>
                  <a:cubicBezTo>
                    <a:pt x="68" y="63"/>
                    <a:pt x="68" y="63"/>
                    <a:pt x="68" y="63"/>
                  </a:cubicBezTo>
                  <a:cubicBezTo>
                    <a:pt x="69" y="63"/>
                    <a:pt x="70" y="64"/>
                    <a:pt x="70" y="66"/>
                  </a:cubicBezTo>
                  <a:cubicBezTo>
                    <a:pt x="70" y="71"/>
                    <a:pt x="70" y="71"/>
                    <a:pt x="70" y="71"/>
                  </a:cubicBezTo>
                  <a:cubicBezTo>
                    <a:pt x="70" y="73"/>
                    <a:pt x="69" y="74"/>
                    <a:pt x="68" y="74"/>
                  </a:cubicBezTo>
                  <a:close/>
                  <a:moveTo>
                    <a:pt x="44" y="17"/>
                  </a:moveTo>
                  <a:cubicBezTo>
                    <a:pt x="44" y="17"/>
                    <a:pt x="44" y="17"/>
                    <a:pt x="43" y="17"/>
                  </a:cubicBezTo>
                  <a:cubicBezTo>
                    <a:pt x="43" y="17"/>
                    <a:pt x="43" y="17"/>
                    <a:pt x="43" y="17"/>
                  </a:cubicBezTo>
                  <a:cubicBezTo>
                    <a:pt x="43" y="17"/>
                    <a:pt x="42" y="17"/>
                    <a:pt x="42" y="17"/>
                  </a:cubicBezTo>
                  <a:cubicBezTo>
                    <a:pt x="11" y="61"/>
                    <a:pt x="11" y="61"/>
                    <a:pt x="11" y="61"/>
                  </a:cubicBezTo>
                  <a:cubicBezTo>
                    <a:pt x="11" y="62"/>
                    <a:pt x="11" y="62"/>
                    <a:pt x="11" y="63"/>
                  </a:cubicBezTo>
                  <a:cubicBezTo>
                    <a:pt x="11" y="63"/>
                    <a:pt x="11" y="63"/>
                    <a:pt x="12" y="63"/>
                  </a:cubicBezTo>
                  <a:cubicBezTo>
                    <a:pt x="44" y="63"/>
                    <a:pt x="44" y="63"/>
                    <a:pt x="44" y="63"/>
                  </a:cubicBezTo>
                  <a:lnTo>
                    <a:pt x="4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256">
              <a:extLst>
                <a:ext uri="{FF2B5EF4-FFF2-40B4-BE49-F238E27FC236}">
                  <a16:creationId xmlns:a16="http://schemas.microsoft.com/office/drawing/2014/main" id="{3A87FF11-DF9E-45CE-A18E-B091B713A3DA}"/>
                </a:ext>
              </a:extLst>
            </p:cNvPr>
            <p:cNvSpPr>
              <a:spLocks/>
            </p:cNvSpPr>
            <p:nvPr/>
          </p:nvSpPr>
          <p:spPr bwMode="auto">
            <a:xfrm>
              <a:off x="4645025" y="-2374900"/>
              <a:ext cx="34925" cy="292100"/>
            </a:xfrm>
            <a:custGeom>
              <a:avLst/>
              <a:gdLst>
                <a:gd name="T0" fmla="*/ 11 w 12"/>
                <a:gd name="T1" fmla="*/ 95 h 96"/>
                <a:gd name="T2" fmla="*/ 10 w 12"/>
                <a:gd name="T3" fmla="*/ 96 h 96"/>
                <a:gd name="T4" fmla="*/ 3 w 12"/>
                <a:gd name="T5" fmla="*/ 96 h 96"/>
                <a:gd name="T6" fmla="*/ 1 w 12"/>
                <a:gd name="T7" fmla="*/ 95 h 96"/>
                <a:gd name="T8" fmla="*/ 0 w 12"/>
                <a:gd name="T9" fmla="*/ 93 h 96"/>
                <a:gd name="T10" fmla="*/ 0 w 12"/>
                <a:gd name="T11" fmla="*/ 2 h 96"/>
                <a:gd name="T12" fmla="*/ 1 w 12"/>
                <a:gd name="T13" fmla="*/ 1 h 96"/>
                <a:gd name="T14" fmla="*/ 3 w 12"/>
                <a:gd name="T15" fmla="*/ 0 h 96"/>
                <a:gd name="T16" fmla="*/ 10 w 12"/>
                <a:gd name="T17" fmla="*/ 0 h 96"/>
                <a:gd name="T18" fmla="*/ 11 w 12"/>
                <a:gd name="T19" fmla="*/ 1 h 96"/>
                <a:gd name="T20" fmla="*/ 12 w 12"/>
                <a:gd name="T21" fmla="*/ 2 h 96"/>
                <a:gd name="T22" fmla="*/ 12 w 12"/>
                <a:gd name="T23" fmla="*/ 93 h 96"/>
                <a:gd name="T24" fmla="*/ 11 w 12"/>
                <a:gd name="T25"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96">
                  <a:moveTo>
                    <a:pt x="11" y="95"/>
                  </a:moveTo>
                  <a:cubicBezTo>
                    <a:pt x="11" y="95"/>
                    <a:pt x="10" y="96"/>
                    <a:pt x="10" y="96"/>
                  </a:cubicBezTo>
                  <a:cubicBezTo>
                    <a:pt x="3" y="96"/>
                    <a:pt x="3" y="96"/>
                    <a:pt x="3" y="96"/>
                  </a:cubicBezTo>
                  <a:cubicBezTo>
                    <a:pt x="2" y="96"/>
                    <a:pt x="1" y="95"/>
                    <a:pt x="1" y="95"/>
                  </a:cubicBezTo>
                  <a:cubicBezTo>
                    <a:pt x="0" y="94"/>
                    <a:pt x="0" y="94"/>
                    <a:pt x="0" y="93"/>
                  </a:cubicBezTo>
                  <a:cubicBezTo>
                    <a:pt x="0" y="2"/>
                    <a:pt x="0" y="2"/>
                    <a:pt x="0" y="2"/>
                  </a:cubicBezTo>
                  <a:cubicBezTo>
                    <a:pt x="0" y="2"/>
                    <a:pt x="0" y="1"/>
                    <a:pt x="1" y="1"/>
                  </a:cubicBezTo>
                  <a:cubicBezTo>
                    <a:pt x="1" y="0"/>
                    <a:pt x="2" y="0"/>
                    <a:pt x="3" y="0"/>
                  </a:cubicBezTo>
                  <a:cubicBezTo>
                    <a:pt x="10" y="0"/>
                    <a:pt x="10" y="0"/>
                    <a:pt x="10" y="0"/>
                  </a:cubicBezTo>
                  <a:cubicBezTo>
                    <a:pt x="10" y="0"/>
                    <a:pt x="11" y="0"/>
                    <a:pt x="11" y="1"/>
                  </a:cubicBezTo>
                  <a:cubicBezTo>
                    <a:pt x="12" y="1"/>
                    <a:pt x="12" y="2"/>
                    <a:pt x="12" y="2"/>
                  </a:cubicBezTo>
                  <a:cubicBezTo>
                    <a:pt x="12" y="93"/>
                    <a:pt x="12" y="93"/>
                    <a:pt x="12" y="93"/>
                  </a:cubicBezTo>
                  <a:cubicBezTo>
                    <a:pt x="12" y="94"/>
                    <a:pt x="12" y="94"/>
                    <a:pt x="1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257">
              <a:extLst>
                <a:ext uri="{FF2B5EF4-FFF2-40B4-BE49-F238E27FC236}">
                  <a16:creationId xmlns:a16="http://schemas.microsoft.com/office/drawing/2014/main" id="{CC176E9A-848B-4E1B-8DDB-1982F08670A3}"/>
                </a:ext>
              </a:extLst>
            </p:cNvPr>
            <p:cNvSpPr>
              <a:spLocks noEditPoints="1"/>
            </p:cNvSpPr>
            <p:nvPr/>
          </p:nvSpPr>
          <p:spPr bwMode="auto">
            <a:xfrm>
              <a:off x="4743450" y="-2378075"/>
              <a:ext cx="36512" cy="295275"/>
            </a:xfrm>
            <a:custGeom>
              <a:avLst/>
              <a:gdLst>
                <a:gd name="T0" fmla="*/ 11 w 12"/>
                <a:gd name="T1" fmla="*/ 15 h 97"/>
                <a:gd name="T2" fmla="*/ 9 w 12"/>
                <a:gd name="T3" fmla="*/ 15 h 97"/>
                <a:gd name="T4" fmla="*/ 3 w 12"/>
                <a:gd name="T5" fmla="*/ 15 h 97"/>
                <a:gd name="T6" fmla="*/ 1 w 12"/>
                <a:gd name="T7" fmla="*/ 15 h 97"/>
                <a:gd name="T8" fmla="*/ 0 w 12"/>
                <a:gd name="T9" fmla="*/ 13 h 97"/>
                <a:gd name="T10" fmla="*/ 0 w 12"/>
                <a:gd name="T11" fmla="*/ 3 h 97"/>
                <a:gd name="T12" fmla="*/ 1 w 12"/>
                <a:gd name="T13" fmla="*/ 1 h 97"/>
                <a:gd name="T14" fmla="*/ 3 w 12"/>
                <a:gd name="T15" fmla="*/ 0 h 97"/>
                <a:gd name="T16" fmla="*/ 9 w 12"/>
                <a:gd name="T17" fmla="*/ 0 h 97"/>
                <a:gd name="T18" fmla="*/ 11 w 12"/>
                <a:gd name="T19" fmla="*/ 1 h 97"/>
                <a:gd name="T20" fmla="*/ 12 w 12"/>
                <a:gd name="T21" fmla="*/ 3 h 97"/>
                <a:gd name="T22" fmla="*/ 12 w 12"/>
                <a:gd name="T23" fmla="*/ 13 h 97"/>
                <a:gd name="T24" fmla="*/ 11 w 12"/>
                <a:gd name="T25" fmla="*/ 15 h 97"/>
                <a:gd name="T26" fmla="*/ 11 w 12"/>
                <a:gd name="T27" fmla="*/ 96 h 97"/>
                <a:gd name="T28" fmla="*/ 9 w 12"/>
                <a:gd name="T29" fmla="*/ 97 h 97"/>
                <a:gd name="T30" fmla="*/ 3 w 12"/>
                <a:gd name="T31" fmla="*/ 97 h 97"/>
                <a:gd name="T32" fmla="*/ 1 w 12"/>
                <a:gd name="T33" fmla="*/ 96 h 97"/>
                <a:gd name="T34" fmla="*/ 0 w 12"/>
                <a:gd name="T35" fmla="*/ 94 h 97"/>
                <a:gd name="T36" fmla="*/ 0 w 12"/>
                <a:gd name="T37" fmla="*/ 29 h 97"/>
                <a:gd name="T38" fmla="*/ 1 w 12"/>
                <a:gd name="T39" fmla="*/ 27 h 97"/>
                <a:gd name="T40" fmla="*/ 3 w 12"/>
                <a:gd name="T41" fmla="*/ 27 h 97"/>
                <a:gd name="T42" fmla="*/ 9 w 12"/>
                <a:gd name="T43" fmla="*/ 27 h 97"/>
                <a:gd name="T44" fmla="*/ 11 w 12"/>
                <a:gd name="T45" fmla="*/ 27 h 97"/>
                <a:gd name="T46" fmla="*/ 12 w 12"/>
                <a:gd name="T47" fmla="*/ 29 h 97"/>
                <a:gd name="T48" fmla="*/ 12 w 12"/>
                <a:gd name="T49" fmla="*/ 94 h 97"/>
                <a:gd name="T50" fmla="*/ 11 w 12"/>
                <a:gd name="T51"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97">
                  <a:moveTo>
                    <a:pt x="11" y="15"/>
                  </a:moveTo>
                  <a:cubicBezTo>
                    <a:pt x="11" y="15"/>
                    <a:pt x="10" y="15"/>
                    <a:pt x="9" y="15"/>
                  </a:cubicBezTo>
                  <a:cubicBezTo>
                    <a:pt x="3" y="15"/>
                    <a:pt x="3" y="15"/>
                    <a:pt x="3" y="15"/>
                  </a:cubicBezTo>
                  <a:cubicBezTo>
                    <a:pt x="2" y="15"/>
                    <a:pt x="1" y="15"/>
                    <a:pt x="1" y="15"/>
                  </a:cubicBezTo>
                  <a:cubicBezTo>
                    <a:pt x="0" y="14"/>
                    <a:pt x="0" y="14"/>
                    <a:pt x="0" y="13"/>
                  </a:cubicBezTo>
                  <a:cubicBezTo>
                    <a:pt x="0" y="3"/>
                    <a:pt x="0" y="3"/>
                    <a:pt x="0" y="3"/>
                  </a:cubicBezTo>
                  <a:cubicBezTo>
                    <a:pt x="0" y="2"/>
                    <a:pt x="0" y="1"/>
                    <a:pt x="1" y="1"/>
                  </a:cubicBezTo>
                  <a:cubicBezTo>
                    <a:pt x="1" y="0"/>
                    <a:pt x="2" y="0"/>
                    <a:pt x="3" y="0"/>
                  </a:cubicBezTo>
                  <a:cubicBezTo>
                    <a:pt x="9" y="0"/>
                    <a:pt x="9" y="0"/>
                    <a:pt x="9" y="0"/>
                  </a:cubicBezTo>
                  <a:cubicBezTo>
                    <a:pt x="10" y="0"/>
                    <a:pt x="11" y="0"/>
                    <a:pt x="11" y="1"/>
                  </a:cubicBezTo>
                  <a:cubicBezTo>
                    <a:pt x="12" y="1"/>
                    <a:pt x="12" y="2"/>
                    <a:pt x="12" y="3"/>
                  </a:cubicBezTo>
                  <a:cubicBezTo>
                    <a:pt x="12" y="13"/>
                    <a:pt x="12" y="13"/>
                    <a:pt x="12" y="13"/>
                  </a:cubicBezTo>
                  <a:cubicBezTo>
                    <a:pt x="12" y="14"/>
                    <a:pt x="12" y="14"/>
                    <a:pt x="11" y="15"/>
                  </a:cubicBezTo>
                  <a:close/>
                  <a:moveTo>
                    <a:pt x="11" y="96"/>
                  </a:moveTo>
                  <a:cubicBezTo>
                    <a:pt x="10" y="96"/>
                    <a:pt x="10" y="97"/>
                    <a:pt x="9" y="97"/>
                  </a:cubicBezTo>
                  <a:cubicBezTo>
                    <a:pt x="3" y="97"/>
                    <a:pt x="3" y="97"/>
                    <a:pt x="3" y="97"/>
                  </a:cubicBezTo>
                  <a:cubicBezTo>
                    <a:pt x="2" y="97"/>
                    <a:pt x="1" y="96"/>
                    <a:pt x="1" y="96"/>
                  </a:cubicBezTo>
                  <a:cubicBezTo>
                    <a:pt x="0" y="95"/>
                    <a:pt x="0" y="95"/>
                    <a:pt x="0" y="94"/>
                  </a:cubicBezTo>
                  <a:cubicBezTo>
                    <a:pt x="0" y="29"/>
                    <a:pt x="0" y="29"/>
                    <a:pt x="0" y="29"/>
                  </a:cubicBezTo>
                  <a:cubicBezTo>
                    <a:pt x="0" y="28"/>
                    <a:pt x="0" y="28"/>
                    <a:pt x="1" y="27"/>
                  </a:cubicBezTo>
                  <a:cubicBezTo>
                    <a:pt x="1" y="27"/>
                    <a:pt x="2" y="27"/>
                    <a:pt x="3" y="27"/>
                  </a:cubicBezTo>
                  <a:cubicBezTo>
                    <a:pt x="9" y="27"/>
                    <a:pt x="9" y="27"/>
                    <a:pt x="9" y="27"/>
                  </a:cubicBezTo>
                  <a:cubicBezTo>
                    <a:pt x="10" y="27"/>
                    <a:pt x="10" y="27"/>
                    <a:pt x="11" y="27"/>
                  </a:cubicBezTo>
                  <a:cubicBezTo>
                    <a:pt x="11" y="28"/>
                    <a:pt x="12" y="28"/>
                    <a:pt x="12" y="29"/>
                  </a:cubicBezTo>
                  <a:cubicBezTo>
                    <a:pt x="12" y="94"/>
                    <a:pt x="12" y="94"/>
                    <a:pt x="12" y="94"/>
                  </a:cubicBezTo>
                  <a:cubicBezTo>
                    <a:pt x="12" y="95"/>
                    <a:pt x="11" y="95"/>
                    <a:pt x="11"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258">
              <a:extLst>
                <a:ext uri="{FF2B5EF4-FFF2-40B4-BE49-F238E27FC236}">
                  <a16:creationId xmlns:a16="http://schemas.microsoft.com/office/drawing/2014/main" id="{F5AF82FB-9829-435C-A258-BF8907CD78DC}"/>
                </a:ext>
              </a:extLst>
            </p:cNvPr>
            <p:cNvSpPr>
              <a:spLocks noEditPoints="1"/>
            </p:cNvSpPr>
            <p:nvPr/>
          </p:nvSpPr>
          <p:spPr bwMode="auto">
            <a:xfrm>
              <a:off x="4830763" y="-2374900"/>
              <a:ext cx="171450" cy="295275"/>
            </a:xfrm>
            <a:custGeom>
              <a:avLst/>
              <a:gdLst>
                <a:gd name="T0" fmla="*/ 56 w 57"/>
                <a:gd name="T1" fmla="*/ 93 h 97"/>
                <a:gd name="T2" fmla="*/ 54 w 57"/>
                <a:gd name="T3" fmla="*/ 94 h 97"/>
                <a:gd name="T4" fmla="*/ 41 w 57"/>
                <a:gd name="T5" fmla="*/ 96 h 97"/>
                <a:gd name="T6" fmla="*/ 29 w 57"/>
                <a:gd name="T7" fmla="*/ 97 h 97"/>
                <a:gd name="T8" fmla="*/ 16 w 57"/>
                <a:gd name="T9" fmla="*/ 94 h 97"/>
                <a:gd name="T10" fmla="*/ 7 w 57"/>
                <a:gd name="T11" fmla="*/ 88 h 97"/>
                <a:gd name="T12" fmla="*/ 2 w 57"/>
                <a:gd name="T13" fmla="*/ 78 h 97"/>
                <a:gd name="T14" fmla="*/ 0 w 57"/>
                <a:gd name="T15" fmla="*/ 65 h 97"/>
                <a:gd name="T16" fmla="*/ 0 w 57"/>
                <a:gd name="T17" fmla="*/ 56 h 97"/>
                <a:gd name="T18" fmla="*/ 7 w 57"/>
                <a:gd name="T19" fmla="*/ 33 h 97"/>
                <a:gd name="T20" fmla="*/ 29 w 57"/>
                <a:gd name="T21" fmla="*/ 25 h 97"/>
                <a:gd name="T22" fmla="*/ 37 w 57"/>
                <a:gd name="T23" fmla="*/ 25 h 97"/>
                <a:gd name="T24" fmla="*/ 45 w 57"/>
                <a:gd name="T25" fmla="*/ 26 h 97"/>
                <a:gd name="T26" fmla="*/ 45 w 57"/>
                <a:gd name="T27" fmla="*/ 2 h 97"/>
                <a:gd name="T28" fmla="*/ 46 w 57"/>
                <a:gd name="T29" fmla="*/ 1 h 97"/>
                <a:gd name="T30" fmla="*/ 47 w 57"/>
                <a:gd name="T31" fmla="*/ 0 h 97"/>
                <a:gd name="T32" fmla="*/ 54 w 57"/>
                <a:gd name="T33" fmla="*/ 0 h 97"/>
                <a:gd name="T34" fmla="*/ 56 w 57"/>
                <a:gd name="T35" fmla="*/ 1 h 97"/>
                <a:gd name="T36" fmla="*/ 57 w 57"/>
                <a:gd name="T37" fmla="*/ 2 h 97"/>
                <a:gd name="T38" fmla="*/ 57 w 57"/>
                <a:gd name="T39" fmla="*/ 91 h 97"/>
                <a:gd name="T40" fmla="*/ 56 w 57"/>
                <a:gd name="T41" fmla="*/ 93 h 97"/>
                <a:gd name="T42" fmla="*/ 45 w 57"/>
                <a:gd name="T43" fmla="*/ 35 h 97"/>
                <a:gd name="T44" fmla="*/ 37 w 57"/>
                <a:gd name="T45" fmla="*/ 35 h 97"/>
                <a:gd name="T46" fmla="*/ 29 w 57"/>
                <a:gd name="T47" fmla="*/ 35 h 97"/>
                <a:gd name="T48" fmla="*/ 16 w 57"/>
                <a:gd name="T49" fmla="*/ 40 h 97"/>
                <a:gd name="T50" fmla="*/ 12 w 57"/>
                <a:gd name="T51" fmla="*/ 56 h 97"/>
                <a:gd name="T52" fmla="*/ 12 w 57"/>
                <a:gd name="T53" fmla="*/ 65 h 97"/>
                <a:gd name="T54" fmla="*/ 16 w 57"/>
                <a:gd name="T55" fmla="*/ 81 h 97"/>
                <a:gd name="T56" fmla="*/ 29 w 57"/>
                <a:gd name="T57" fmla="*/ 87 h 97"/>
                <a:gd name="T58" fmla="*/ 37 w 57"/>
                <a:gd name="T59" fmla="*/ 86 h 97"/>
                <a:gd name="T60" fmla="*/ 45 w 57"/>
                <a:gd name="T61" fmla="*/ 86 h 97"/>
                <a:gd name="T62" fmla="*/ 45 w 57"/>
                <a:gd name="T63"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97">
                  <a:moveTo>
                    <a:pt x="56" y="93"/>
                  </a:moveTo>
                  <a:cubicBezTo>
                    <a:pt x="56" y="94"/>
                    <a:pt x="55" y="94"/>
                    <a:pt x="54" y="94"/>
                  </a:cubicBezTo>
                  <a:cubicBezTo>
                    <a:pt x="50" y="95"/>
                    <a:pt x="46" y="96"/>
                    <a:pt x="41" y="96"/>
                  </a:cubicBezTo>
                  <a:cubicBezTo>
                    <a:pt x="37" y="96"/>
                    <a:pt x="33" y="97"/>
                    <a:pt x="29" y="97"/>
                  </a:cubicBezTo>
                  <a:cubicBezTo>
                    <a:pt x="24" y="97"/>
                    <a:pt x="20" y="96"/>
                    <a:pt x="16" y="94"/>
                  </a:cubicBezTo>
                  <a:cubicBezTo>
                    <a:pt x="13" y="93"/>
                    <a:pt x="10" y="91"/>
                    <a:pt x="7" y="88"/>
                  </a:cubicBezTo>
                  <a:cubicBezTo>
                    <a:pt x="5" y="85"/>
                    <a:pt x="3" y="82"/>
                    <a:pt x="2" y="78"/>
                  </a:cubicBezTo>
                  <a:cubicBezTo>
                    <a:pt x="1" y="74"/>
                    <a:pt x="0" y="70"/>
                    <a:pt x="0" y="65"/>
                  </a:cubicBezTo>
                  <a:cubicBezTo>
                    <a:pt x="0" y="56"/>
                    <a:pt x="0" y="56"/>
                    <a:pt x="0" y="56"/>
                  </a:cubicBezTo>
                  <a:cubicBezTo>
                    <a:pt x="0" y="46"/>
                    <a:pt x="3" y="38"/>
                    <a:pt x="7" y="33"/>
                  </a:cubicBezTo>
                  <a:cubicBezTo>
                    <a:pt x="12" y="27"/>
                    <a:pt x="19" y="25"/>
                    <a:pt x="29" y="25"/>
                  </a:cubicBezTo>
                  <a:cubicBezTo>
                    <a:pt x="31" y="25"/>
                    <a:pt x="34" y="25"/>
                    <a:pt x="37" y="25"/>
                  </a:cubicBezTo>
                  <a:cubicBezTo>
                    <a:pt x="40" y="25"/>
                    <a:pt x="42" y="26"/>
                    <a:pt x="45" y="26"/>
                  </a:cubicBezTo>
                  <a:cubicBezTo>
                    <a:pt x="45" y="2"/>
                    <a:pt x="45" y="2"/>
                    <a:pt x="45" y="2"/>
                  </a:cubicBezTo>
                  <a:cubicBezTo>
                    <a:pt x="45" y="2"/>
                    <a:pt x="45" y="1"/>
                    <a:pt x="46" y="1"/>
                  </a:cubicBezTo>
                  <a:cubicBezTo>
                    <a:pt x="46" y="0"/>
                    <a:pt x="47" y="0"/>
                    <a:pt x="47" y="0"/>
                  </a:cubicBezTo>
                  <a:cubicBezTo>
                    <a:pt x="54" y="0"/>
                    <a:pt x="54" y="0"/>
                    <a:pt x="54" y="0"/>
                  </a:cubicBezTo>
                  <a:cubicBezTo>
                    <a:pt x="55" y="0"/>
                    <a:pt x="56" y="0"/>
                    <a:pt x="56" y="1"/>
                  </a:cubicBezTo>
                  <a:cubicBezTo>
                    <a:pt x="56" y="1"/>
                    <a:pt x="57" y="2"/>
                    <a:pt x="57" y="2"/>
                  </a:cubicBezTo>
                  <a:cubicBezTo>
                    <a:pt x="57" y="91"/>
                    <a:pt x="57" y="91"/>
                    <a:pt x="57" y="91"/>
                  </a:cubicBezTo>
                  <a:cubicBezTo>
                    <a:pt x="57" y="92"/>
                    <a:pt x="57" y="93"/>
                    <a:pt x="56" y="93"/>
                  </a:cubicBezTo>
                  <a:close/>
                  <a:moveTo>
                    <a:pt x="45" y="35"/>
                  </a:moveTo>
                  <a:cubicBezTo>
                    <a:pt x="43" y="35"/>
                    <a:pt x="40" y="35"/>
                    <a:pt x="37" y="35"/>
                  </a:cubicBezTo>
                  <a:cubicBezTo>
                    <a:pt x="34" y="35"/>
                    <a:pt x="31" y="35"/>
                    <a:pt x="29" y="35"/>
                  </a:cubicBezTo>
                  <a:cubicBezTo>
                    <a:pt x="23" y="35"/>
                    <a:pt x="18" y="36"/>
                    <a:pt x="16" y="40"/>
                  </a:cubicBezTo>
                  <a:cubicBezTo>
                    <a:pt x="13" y="44"/>
                    <a:pt x="12" y="49"/>
                    <a:pt x="12" y="56"/>
                  </a:cubicBezTo>
                  <a:cubicBezTo>
                    <a:pt x="12" y="65"/>
                    <a:pt x="12" y="65"/>
                    <a:pt x="12" y="65"/>
                  </a:cubicBezTo>
                  <a:cubicBezTo>
                    <a:pt x="12" y="72"/>
                    <a:pt x="13" y="77"/>
                    <a:pt x="16" y="81"/>
                  </a:cubicBezTo>
                  <a:cubicBezTo>
                    <a:pt x="18" y="85"/>
                    <a:pt x="23" y="87"/>
                    <a:pt x="29" y="87"/>
                  </a:cubicBezTo>
                  <a:cubicBezTo>
                    <a:pt x="32" y="87"/>
                    <a:pt x="34" y="87"/>
                    <a:pt x="37" y="86"/>
                  </a:cubicBezTo>
                  <a:cubicBezTo>
                    <a:pt x="40" y="86"/>
                    <a:pt x="43" y="86"/>
                    <a:pt x="45" y="86"/>
                  </a:cubicBezTo>
                  <a:lnTo>
                    <a:pt x="4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259">
              <a:extLst>
                <a:ext uri="{FF2B5EF4-FFF2-40B4-BE49-F238E27FC236}">
                  <a16:creationId xmlns:a16="http://schemas.microsoft.com/office/drawing/2014/main" id="{C7482F55-BA51-4293-A357-317ADAD1BAFF}"/>
                </a:ext>
              </a:extLst>
            </p:cNvPr>
            <p:cNvSpPr>
              <a:spLocks noEditPoints="1"/>
            </p:cNvSpPr>
            <p:nvPr/>
          </p:nvSpPr>
          <p:spPr bwMode="auto">
            <a:xfrm>
              <a:off x="5046663" y="-2298700"/>
              <a:ext cx="180975" cy="219075"/>
            </a:xfrm>
            <a:custGeom>
              <a:avLst/>
              <a:gdLst>
                <a:gd name="T0" fmla="*/ 57 w 60"/>
                <a:gd name="T1" fmla="*/ 39 h 72"/>
                <a:gd name="T2" fmla="*/ 12 w 60"/>
                <a:gd name="T3" fmla="*/ 39 h 72"/>
                <a:gd name="T4" fmla="*/ 12 w 60"/>
                <a:gd name="T5" fmla="*/ 41 h 72"/>
                <a:gd name="T6" fmla="*/ 17 w 60"/>
                <a:gd name="T7" fmla="*/ 57 h 72"/>
                <a:gd name="T8" fmla="*/ 31 w 60"/>
                <a:gd name="T9" fmla="*/ 62 h 72"/>
                <a:gd name="T10" fmla="*/ 43 w 60"/>
                <a:gd name="T11" fmla="*/ 61 h 72"/>
                <a:gd name="T12" fmla="*/ 55 w 60"/>
                <a:gd name="T13" fmla="*/ 60 h 72"/>
                <a:gd name="T14" fmla="*/ 55 w 60"/>
                <a:gd name="T15" fmla="*/ 60 h 72"/>
                <a:gd name="T16" fmla="*/ 57 w 60"/>
                <a:gd name="T17" fmla="*/ 61 h 72"/>
                <a:gd name="T18" fmla="*/ 57 w 60"/>
                <a:gd name="T19" fmla="*/ 62 h 72"/>
                <a:gd name="T20" fmla="*/ 57 w 60"/>
                <a:gd name="T21" fmla="*/ 66 h 72"/>
                <a:gd name="T22" fmla="*/ 57 w 60"/>
                <a:gd name="T23" fmla="*/ 68 h 72"/>
                <a:gd name="T24" fmla="*/ 55 w 60"/>
                <a:gd name="T25" fmla="*/ 69 h 72"/>
                <a:gd name="T26" fmla="*/ 43 w 60"/>
                <a:gd name="T27" fmla="*/ 71 h 72"/>
                <a:gd name="T28" fmla="*/ 31 w 60"/>
                <a:gd name="T29" fmla="*/ 72 h 72"/>
                <a:gd name="T30" fmla="*/ 20 w 60"/>
                <a:gd name="T31" fmla="*/ 70 h 72"/>
                <a:gd name="T32" fmla="*/ 10 w 60"/>
                <a:gd name="T33" fmla="*/ 65 h 72"/>
                <a:gd name="T34" fmla="*/ 3 w 60"/>
                <a:gd name="T35" fmla="*/ 56 h 72"/>
                <a:gd name="T36" fmla="*/ 0 w 60"/>
                <a:gd name="T37" fmla="*/ 41 h 72"/>
                <a:gd name="T38" fmla="*/ 0 w 60"/>
                <a:gd name="T39" fmla="*/ 29 h 72"/>
                <a:gd name="T40" fmla="*/ 8 w 60"/>
                <a:gd name="T41" fmla="*/ 8 h 72"/>
                <a:gd name="T42" fmla="*/ 30 w 60"/>
                <a:gd name="T43" fmla="*/ 0 h 72"/>
                <a:gd name="T44" fmla="*/ 43 w 60"/>
                <a:gd name="T45" fmla="*/ 2 h 72"/>
                <a:gd name="T46" fmla="*/ 52 w 60"/>
                <a:gd name="T47" fmla="*/ 8 h 72"/>
                <a:gd name="T48" fmla="*/ 58 w 60"/>
                <a:gd name="T49" fmla="*/ 17 h 72"/>
                <a:gd name="T50" fmla="*/ 60 w 60"/>
                <a:gd name="T51" fmla="*/ 29 h 72"/>
                <a:gd name="T52" fmla="*/ 60 w 60"/>
                <a:gd name="T53" fmla="*/ 36 h 72"/>
                <a:gd name="T54" fmla="*/ 57 w 60"/>
                <a:gd name="T55" fmla="*/ 39 h 72"/>
                <a:gd name="T56" fmla="*/ 48 w 60"/>
                <a:gd name="T57" fmla="*/ 29 h 72"/>
                <a:gd name="T58" fmla="*/ 43 w 60"/>
                <a:gd name="T59" fmla="*/ 14 h 72"/>
                <a:gd name="T60" fmla="*/ 30 w 60"/>
                <a:gd name="T61" fmla="*/ 10 h 72"/>
                <a:gd name="T62" fmla="*/ 17 w 60"/>
                <a:gd name="T63" fmla="*/ 14 h 72"/>
                <a:gd name="T64" fmla="*/ 12 w 60"/>
                <a:gd name="T65" fmla="*/ 29 h 72"/>
                <a:gd name="T66" fmla="*/ 12 w 60"/>
                <a:gd name="T67" fmla="*/ 31 h 72"/>
                <a:gd name="T68" fmla="*/ 48 w 60"/>
                <a:gd name="T69" fmla="*/ 31 h 72"/>
                <a:gd name="T70" fmla="*/ 48 w 60"/>
                <a:gd name="T7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2">
                  <a:moveTo>
                    <a:pt x="57" y="39"/>
                  </a:moveTo>
                  <a:cubicBezTo>
                    <a:pt x="12" y="39"/>
                    <a:pt x="12" y="39"/>
                    <a:pt x="12" y="39"/>
                  </a:cubicBezTo>
                  <a:cubicBezTo>
                    <a:pt x="12" y="41"/>
                    <a:pt x="12" y="41"/>
                    <a:pt x="12" y="41"/>
                  </a:cubicBezTo>
                  <a:cubicBezTo>
                    <a:pt x="12" y="49"/>
                    <a:pt x="14" y="54"/>
                    <a:pt x="17" y="57"/>
                  </a:cubicBezTo>
                  <a:cubicBezTo>
                    <a:pt x="20" y="60"/>
                    <a:pt x="25" y="62"/>
                    <a:pt x="31" y="62"/>
                  </a:cubicBezTo>
                  <a:cubicBezTo>
                    <a:pt x="35" y="62"/>
                    <a:pt x="39" y="62"/>
                    <a:pt x="43" y="61"/>
                  </a:cubicBezTo>
                  <a:cubicBezTo>
                    <a:pt x="48" y="61"/>
                    <a:pt x="51" y="61"/>
                    <a:pt x="55" y="60"/>
                  </a:cubicBezTo>
                  <a:cubicBezTo>
                    <a:pt x="55" y="60"/>
                    <a:pt x="55" y="60"/>
                    <a:pt x="55" y="60"/>
                  </a:cubicBezTo>
                  <a:cubicBezTo>
                    <a:pt x="56" y="60"/>
                    <a:pt x="56" y="60"/>
                    <a:pt x="57" y="61"/>
                  </a:cubicBezTo>
                  <a:cubicBezTo>
                    <a:pt x="57" y="61"/>
                    <a:pt x="57" y="61"/>
                    <a:pt x="57" y="62"/>
                  </a:cubicBezTo>
                  <a:cubicBezTo>
                    <a:pt x="57" y="66"/>
                    <a:pt x="57" y="66"/>
                    <a:pt x="57" y="66"/>
                  </a:cubicBezTo>
                  <a:cubicBezTo>
                    <a:pt x="57" y="67"/>
                    <a:pt x="57" y="68"/>
                    <a:pt x="57" y="68"/>
                  </a:cubicBezTo>
                  <a:cubicBezTo>
                    <a:pt x="56" y="69"/>
                    <a:pt x="56" y="69"/>
                    <a:pt x="55" y="69"/>
                  </a:cubicBezTo>
                  <a:cubicBezTo>
                    <a:pt x="51" y="70"/>
                    <a:pt x="47" y="71"/>
                    <a:pt x="43" y="71"/>
                  </a:cubicBezTo>
                  <a:cubicBezTo>
                    <a:pt x="39" y="71"/>
                    <a:pt x="35" y="72"/>
                    <a:pt x="31" y="72"/>
                  </a:cubicBezTo>
                  <a:cubicBezTo>
                    <a:pt x="27" y="72"/>
                    <a:pt x="23" y="71"/>
                    <a:pt x="20" y="70"/>
                  </a:cubicBezTo>
                  <a:cubicBezTo>
                    <a:pt x="16" y="69"/>
                    <a:pt x="13" y="67"/>
                    <a:pt x="10" y="65"/>
                  </a:cubicBezTo>
                  <a:cubicBezTo>
                    <a:pt x="7" y="63"/>
                    <a:pt x="5" y="60"/>
                    <a:pt x="3" y="56"/>
                  </a:cubicBezTo>
                  <a:cubicBezTo>
                    <a:pt x="1" y="52"/>
                    <a:pt x="0" y="47"/>
                    <a:pt x="0" y="41"/>
                  </a:cubicBezTo>
                  <a:cubicBezTo>
                    <a:pt x="0" y="29"/>
                    <a:pt x="0" y="29"/>
                    <a:pt x="0" y="29"/>
                  </a:cubicBezTo>
                  <a:cubicBezTo>
                    <a:pt x="0" y="20"/>
                    <a:pt x="3" y="13"/>
                    <a:pt x="8" y="8"/>
                  </a:cubicBezTo>
                  <a:cubicBezTo>
                    <a:pt x="13" y="2"/>
                    <a:pt x="20" y="0"/>
                    <a:pt x="30" y="0"/>
                  </a:cubicBezTo>
                  <a:cubicBezTo>
                    <a:pt x="35" y="0"/>
                    <a:pt x="39" y="0"/>
                    <a:pt x="43" y="2"/>
                  </a:cubicBezTo>
                  <a:cubicBezTo>
                    <a:pt x="47" y="3"/>
                    <a:pt x="50" y="5"/>
                    <a:pt x="52" y="8"/>
                  </a:cubicBezTo>
                  <a:cubicBezTo>
                    <a:pt x="55" y="10"/>
                    <a:pt x="56" y="14"/>
                    <a:pt x="58" y="17"/>
                  </a:cubicBezTo>
                  <a:cubicBezTo>
                    <a:pt x="59" y="21"/>
                    <a:pt x="60" y="25"/>
                    <a:pt x="60" y="29"/>
                  </a:cubicBezTo>
                  <a:cubicBezTo>
                    <a:pt x="60" y="36"/>
                    <a:pt x="60" y="36"/>
                    <a:pt x="60" y="36"/>
                  </a:cubicBezTo>
                  <a:cubicBezTo>
                    <a:pt x="60" y="38"/>
                    <a:pt x="59" y="39"/>
                    <a:pt x="57" y="39"/>
                  </a:cubicBezTo>
                  <a:close/>
                  <a:moveTo>
                    <a:pt x="48" y="29"/>
                  </a:moveTo>
                  <a:cubicBezTo>
                    <a:pt x="48" y="22"/>
                    <a:pt x="46" y="17"/>
                    <a:pt x="43" y="14"/>
                  </a:cubicBezTo>
                  <a:cubicBezTo>
                    <a:pt x="40" y="11"/>
                    <a:pt x="36" y="10"/>
                    <a:pt x="30" y="10"/>
                  </a:cubicBezTo>
                  <a:cubicBezTo>
                    <a:pt x="24" y="10"/>
                    <a:pt x="20" y="11"/>
                    <a:pt x="17" y="14"/>
                  </a:cubicBezTo>
                  <a:cubicBezTo>
                    <a:pt x="14" y="18"/>
                    <a:pt x="12" y="23"/>
                    <a:pt x="12" y="29"/>
                  </a:cubicBezTo>
                  <a:cubicBezTo>
                    <a:pt x="12" y="31"/>
                    <a:pt x="12" y="31"/>
                    <a:pt x="12" y="31"/>
                  </a:cubicBezTo>
                  <a:cubicBezTo>
                    <a:pt x="48" y="31"/>
                    <a:pt x="48" y="31"/>
                    <a:pt x="48" y="31"/>
                  </a:cubicBezTo>
                  <a:lnTo>
                    <a:pt x="4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260">
              <a:extLst>
                <a:ext uri="{FF2B5EF4-FFF2-40B4-BE49-F238E27FC236}">
                  <a16:creationId xmlns:a16="http://schemas.microsoft.com/office/drawing/2014/main" id="{C8C2EBAF-3C3E-44C9-8FBB-E78511EE5770}"/>
                </a:ext>
              </a:extLst>
            </p:cNvPr>
            <p:cNvSpPr>
              <a:spLocks/>
            </p:cNvSpPr>
            <p:nvPr/>
          </p:nvSpPr>
          <p:spPr bwMode="auto">
            <a:xfrm>
              <a:off x="5265738" y="-2298700"/>
              <a:ext cx="147637" cy="219075"/>
            </a:xfrm>
            <a:custGeom>
              <a:avLst/>
              <a:gdLst>
                <a:gd name="T0" fmla="*/ 49 w 49"/>
                <a:gd name="T1" fmla="*/ 53 h 72"/>
                <a:gd name="T2" fmla="*/ 42 w 49"/>
                <a:gd name="T3" fmla="*/ 67 h 72"/>
                <a:gd name="T4" fmla="*/ 24 w 49"/>
                <a:gd name="T5" fmla="*/ 72 h 72"/>
                <a:gd name="T6" fmla="*/ 20 w 49"/>
                <a:gd name="T7" fmla="*/ 71 h 72"/>
                <a:gd name="T8" fmla="*/ 14 w 49"/>
                <a:gd name="T9" fmla="*/ 71 h 72"/>
                <a:gd name="T10" fmla="*/ 8 w 49"/>
                <a:gd name="T11" fmla="*/ 70 h 72"/>
                <a:gd name="T12" fmla="*/ 3 w 49"/>
                <a:gd name="T13" fmla="*/ 70 h 72"/>
                <a:gd name="T14" fmla="*/ 0 w 49"/>
                <a:gd name="T15" fmla="*/ 67 h 72"/>
                <a:gd name="T16" fmla="*/ 0 w 49"/>
                <a:gd name="T17" fmla="*/ 63 h 72"/>
                <a:gd name="T18" fmla="*/ 1 w 49"/>
                <a:gd name="T19" fmla="*/ 61 h 72"/>
                <a:gd name="T20" fmla="*/ 3 w 49"/>
                <a:gd name="T21" fmla="*/ 61 h 72"/>
                <a:gd name="T22" fmla="*/ 3 w 49"/>
                <a:gd name="T23" fmla="*/ 61 h 72"/>
                <a:gd name="T24" fmla="*/ 8 w 49"/>
                <a:gd name="T25" fmla="*/ 61 h 72"/>
                <a:gd name="T26" fmla="*/ 14 w 49"/>
                <a:gd name="T27" fmla="*/ 62 h 72"/>
                <a:gd name="T28" fmla="*/ 20 w 49"/>
                <a:gd name="T29" fmla="*/ 62 h 72"/>
                <a:gd name="T30" fmla="*/ 24 w 49"/>
                <a:gd name="T31" fmla="*/ 62 h 72"/>
                <a:gd name="T32" fmla="*/ 34 w 49"/>
                <a:gd name="T33" fmla="*/ 60 h 72"/>
                <a:gd name="T34" fmla="*/ 37 w 49"/>
                <a:gd name="T35" fmla="*/ 53 h 72"/>
                <a:gd name="T36" fmla="*/ 35 w 49"/>
                <a:gd name="T37" fmla="*/ 48 h 72"/>
                <a:gd name="T38" fmla="*/ 27 w 49"/>
                <a:gd name="T39" fmla="*/ 42 h 72"/>
                <a:gd name="T40" fmla="*/ 14 w 49"/>
                <a:gd name="T41" fmla="*/ 35 h 72"/>
                <a:gd name="T42" fmla="*/ 4 w 49"/>
                <a:gd name="T43" fmla="*/ 27 h 72"/>
                <a:gd name="T44" fmla="*/ 0 w 49"/>
                <a:gd name="T45" fmla="*/ 17 h 72"/>
                <a:gd name="T46" fmla="*/ 2 w 49"/>
                <a:gd name="T47" fmla="*/ 8 h 72"/>
                <a:gd name="T48" fmla="*/ 7 w 49"/>
                <a:gd name="T49" fmla="*/ 3 h 72"/>
                <a:gd name="T50" fmla="*/ 15 w 49"/>
                <a:gd name="T51" fmla="*/ 0 h 72"/>
                <a:gd name="T52" fmla="*/ 24 w 49"/>
                <a:gd name="T53" fmla="*/ 0 h 72"/>
                <a:gd name="T54" fmla="*/ 35 w 49"/>
                <a:gd name="T55" fmla="*/ 0 h 72"/>
                <a:gd name="T56" fmla="*/ 45 w 49"/>
                <a:gd name="T57" fmla="*/ 1 h 72"/>
                <a:gd name="T58" fmla="*/ 48 w 49"/>
                <a:gd name="T59" fmla="*/ 4 h 72"/>
                <a:gd name="T60" fmla="*/ 48 w 49"/>
                <a:gd name="T61" fmla="*/ 8 h 72"/>
                <a:gd name="T62" fmla="*/ 45 w 49"/>
                <a:gd name="T63" fmla="*/ 10 h 72"/>
                <a:gd name="T64" fmla="*/ 45 w 49"/>
                <a:gd name="T65" fmla="*/ 10 h 72"/>
                <a:gd name="T66" fmla="*/ 36 w 49"/>
                <a:gd name="T67" fmla="*/ 10 h 72"/>
                <a:gd name="T68" fmla="*/ 24 w 49"/>
                <a:gd name="T69" fmla="*/ 9 h 72"/>
                <a:gd name="T70" fmla="*/ 15 w 49"/>
                <a:gd name="T71" fmla="*/ 11 h 72"/>
                <a:gd name="T72" fmla="*/ 12 w 49"/>
                <a:gd name="T73" fmla="*/ 17 h 72"/>
                <a:gd name="T74" fmla="*/ 14 w 49"/>
                <a:gd name="T75" fmla="*/ 22 h 72"/>
                <a:gd name="T76" fmla="*/ 21 w 49"/>
                <a:gd name="T77" fmla="*/ 26 h 72"/>
                <a:gd name="T78" fmla="*/ 34 w 49"/>
                <a:gd name="T79" fmla="*/ 34 h 72"/>
                <a:gd name="T80" fmla="*/ 46 w 49"/>
                <a:gd name="T81" fmla="*/ 43 h 72"/>
                <a:gd name="T82" fmla="*/ 49 w 49"/>
                <a:gd name="T83" fmla="*/ 5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72">
                  <a:moveTo>
                    <a:pt x="49" y="53"/>
                  </a:moveTo>
                  <a:cubicBezTo>
                    <a:pt x="49" y="59"/>
                    <a:pt x="47" y="64"/>
                    <a:pt x="42" y="67"/>
                  </a:cubicBezTo>
                  <a:cubicBezTo>
                    <a:pt x="38" y="70"/>
                    <a:pt x="32" y="72"/>
                    <a:pt x="24" y="72"/>
                  </a:cubicBezTo>
                  <a:cubicBezTo>
                    <a:pt x="23" y="72"/>
                    <a:pt x="21" y="71"/>
                    <a:pt x="20" y="71"/>
                  </a:cubicBezTo>
                  <a:cubicBezTo>
                    <a:pt x="18" y="71"/>
                    <a:pt x="16" y="71"/>
                    <a:pt x="14" y="71"/>
                  </a:cubicBezTo>
                  <a:cubicBezTo>
                    <a:pt x="12" y="71"/>
                    <a:pt x="10" y="71"/>
                    <a:pt x="8" y="70"/>
                  </a:cubicBezTo>
                  <a:cubicBezTo>
                    <a:pt x="6" y="70"/>
                    <a:pt x="5" y="70"/>
                    <a:pt x="3" y="70"/>
                  </a:cubicBezTo>
                  <a:cubicBezTo>
                    <a:pt x="1" y="69"/>
                    <a:pt x="0" y="68"/>
                    <a:pt x="0" y="67"/>
                  </a:cubicBezTo>
                  <a:cubicBezTo>
                    <a:pt x="0" y="63"/>
                    <a:pt x="0" y="63"/>
                    <a:pt x="0" y="63"/>
                  </a:cubicBezTo>
                  <a:cubicBezTo>
                    <a:pt x="0" y="62"/>
                    <a:pt x="0" y="62"/>
                    <a:pt x="1" y="61"/>
                  </a:cubicBezTo>
                  <a:cubicBezTo>
                    <a:pt x="1" y="61"/>
                    <a:pt x="2" y="61"/>
                    <a:pt x="3" y="61"/>
                  </a:cubicBezTo>
                  <a:cubicBezTo>
                    <a:pt x="3" y="61"/>
                    <a:pt x="3" y="61"/>
                    <a:pt x="3" y="61"/>
                  </a:cubicBezTo>
                  <a:cubicBezTo>
                    <a:pt x="5" y="61"/>
                    <a:pt x="6" y="61"/>
                    <a:pt x="8" y="61"/>
                  </a:cubicBezTo>
                  <a:cubicBezTo>
                    <a:pt x="10" y="61"/>
                    <a:pt x="12" y="62"/>
                    <a:pt x="14" y="62"/>
                  </a:cubicBezTo>
                  <a:cubicBezTo>
                    <a:pt x="16" y="62"/>
                    <a:pt x="18" y="62"/>
                    <a:pt x="20" y="62"/>
                  </a:cubicBezTo>
                  <a:cubicBezTo>
                    <a:pt x="21" y="62"/>
                    <a:pt x="23" y="62"/>
                    <a:pt x="24" y="62"/>
                  </a:cubicBezTo>
                  <a:cubicBezTo>
                    <a:pt x="28" y="62"/>
                    <a:pt x="32" y="61"/>
                    <a:pt x="34" y="60"/>
                  </a:cubicBezTo>
                  <a:cubicBezTo>
                    <a:pt x="36" y="59"/>
                    <a:pt x="37" y="57"/>
                    <a:pt x="37" y="53"/>
                  </a:cubicBezTo>
                  <a:cubicBezTo>
                    <a:pt x="37" y="51"/>
                    <a:pt x="37" y="49"/>
                    <a:pt x="35" y="48"/>
                  </a:cubicBezTo>
                  <a:cubicBezTo>
                    <a:pt x="34" y="47"/>
                    <a:pt x="31" y="45"/>
                    <a:pt x="27" y="42"/>
                  </a:cubicBezTo>
                  <a:cubicBezTo>
                    <a:pt x="14" y="35"/>
                    <a:pt x="14" y="35"/>
                    <a:pt x="14" y="35"/>
                  </a:cubicBezTo>
                  <a:cubicBezTo>
                    <a:pt x="10" y="32"/>
                    <a:pt x="6" y="30"/>
                    <a:pt x="4" y="27"/>
                  </a:cubicBezTo>
                  <a:cubicBezTo>
                    <a:pt x="1" y="24"/>
                    <a:pt x="0" y="21"/>
                    <a:pt x="0" y="17"/>
                  </a:cubicBezTo>
                  <a:cubicBezTo>
                    <a:pt x="0" y="13"/>
                    <a:pt x="1" y="11"/>
                    <a:pt x="2" y="8"/>
                  </a:cubicBezTo>
                  <a:cubicBezTo>
                    <a:pt x="3" y="6"/>
                    <a:pt x="5" y="5"/>
                    <a:pt x="7" y="3"/>
                  </a:cubicBezTo>
                  <a:cubicBezTo>
                    <a:pt x="9" y="2"/>
                    <a:pt x="12" y="1"/>
                    <a:pt x="15" y="0"/>
                  </a:cubicBezTo>
                  <a:cubicBezTo>
                    <a:pt x="18" y="0"/>
                    <a:pt x="21" y="0"/>
                    <a:pt x="24" y="0"/>
                  </a:cubicBezTo>
                  <a:cubicBezTo>
                    <a:pt x="28" y="0"/>
                    <a:pt x="32" y="0"/>
                    <a:pt x="35" y="0"/>
                  </a:cubicBezTo>
                  <a:cubicBezTo>
                    <a:pt x="39" y="0"/>
                    <a:pt x="42" y="1"/>
                    <a:pt x="45" y="1"/>
                  </a:cubicBezTo>
                  <a:cubicBezTo>
                    <a:pt x="47" y="2"/>
                    <a:pt x="48" y="2"/>
                    <a:pt x="48" y="4"/>
                  </a:cubicBezTo>
                  <a:cubicBezTo>
                    <a:pt x="48" y="8"/>
                    <a:pt x="48" y="8"/>
                    <a:pt x="48" y="8"/>
                  </a:cubicBezTo>
                  <a:cubicBezTo>
                    <a:pt x="48" y="10"/>
                    <a:pt x="47" y="10"/>
                    <a:pt x="45" y="10"/>
                  </a:cubicBezTo>
                  <a:cubicBezTo>
                    <a:pt x="45" y="10"/>
                    <a:pt x="45" y="10"/>
                    <a:pt x="45" y="10"/>
                  </a:cubicBezTo>
                  <a:cubicBezTo>
                    <a:pt x="43" y="10"/>
                    <a:pt x="40" y="10"/>
                    <a:pt x="36" y="10"/>
                  </a:cubicBezTo>
                  <a:cubicBezTo>
                    <a:pt x="32" y="9"/>
                    <a:pt x="28" y="9"/>
                    <a:pt x="24" y="9"/>
                  </a:cubicBezTo>
                  <a:cubicBezTo>
                    <a:pt x="21" y="9"/>
                    <a:pt x="18" y="10"/>
                    <a:pt x="15" y="11"/>
                  </a:cubicBezTo>
                  <a:cubicBezTo>
                    <a:pt x="13" y="11"/>
                    <a:pt x="12" y="13"/>
                    <a:pt x="12" y="17"/>
                  </a:cubicBezTo>
                  <a:cubicBezTo>
                    <a:pt x="12" y="19"/>
                    <a:pt x="13" y="20"/>
                    <a:pt x="14" y="22"/>
                  </a:cubicBezTo>
                  <a:cubicBezTo>
                    <a:pt x="16" y="23"/>
                    <a:pt x="18" y="25"/>
                    <a:pt x="21" y="26"/>
                  </a:cubicBezTo>
                  <a:cubicBezTo>
                    <a:pt x="34" y="34"/>
                    <a:pt x="34" y="34"/>
                    <a:pt x="34" y="34"/>
                  </a:cubicBezTo>
                  <a:cubicBezTo>
                    <a:pt x="40" y="37"/>
                    <a:pt x="44" y="40"/>
                    <a:pt x="46" y="43"/>
                  </a:cubicBezTo>
                  <a:cubicBezTo>
                    <a:pt x="48" y="46"/>
                    <a:pt x="49" y="49"/>
                    <a:pt x="49"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ectangle 261">
              <a:extLst>
                <a:ext uri="{FF2B5EF4-FFF2-40B4-BE49-F238E27FC236}">
                  <a16:creationId xmlns:a16="http://schemas.microsoft.com/office/drawing/2014/main" id="{255BFDC4-D644-420E-82B0-1542BC4F7F1E}"/>
                </a:ext>
              </a:extLst>
            </p:cNvPr>
            <p:cNvSpPr>
              <a:spLocks noChangeArrowheads="1"/>
            </p:cNvSpPr>
            <p:nvPr/>
          </p:nvSpPr>
          <p:spPr bwMode="auto">
            <a:xfrm>
              <a:off x="4410075" y="-2116138"/>
              <a:ext cx="165100" cy="3333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262">
              <a:extLst>
                <a:ext uri="{FF2B5EF4-FFF2-40B4-BE49-F238E27FC236}">
                  <a16:creationId xmlns:a16="http://schemas.microsoft.com/office/drawing/2014/main" id="{780CFD37-A4E8-4FD8-B971-61BBC84D5F23}"/>
                </a:ext>
              </a:extLst>
            </p:cNvPr>
            <p:cNvSpPr>
              <a:spLocks/>
            </p:cNvSpPr>
            <p:nvPr/>
          </p:nvSpPr>
          <p:spPr bwMode="auto">
            <a:xfrm>
              <a:off x="4419600" y="-2374900"/>
              <a:ext cx="168275" cy="292100"/>
            </a:xfrm>
            <a:custGeom>
              <a:avLst/>
              <a:gdLst>
                <a:gd name="T0" fmla="*/ 7 w 56"/>
                <a:gd name="T1" fmla="*/ 5 h 96"/>
                <a:gd name="T2" fmla="*/ 30 w 56"/>
                <a:gd name="T3" fmla="*/ 0 h 96"/>
                <a:gd name="T4" fmla="*/ 41 w 56"/>
                <a:gd name="T5" fmla="*/ 0 h 96"/>
                <a:gd name="T6" fmla="*/ 52 w 56"/>
                <a:gd name="T7" fmla="*/ 2 h 96"/>
                <a:gd name="T8" fmla="*/ 54 w 56"/>
                <a:gd name="T9" fmla="*/ 3 h 96"/>
                <a:gd name="T10" fmla="*/ 54 w 56"/>
                <a:gd name="T11" fmla="*/ 5 h 96"/>
                <a:gd name="T12" fmla="*/ 54 w 56"/>
                <a:gd name="T13" fmla="*/ 9 h 96"/>
                <a:gd name="T14" fmla="*/ 52 w 56"/>
                <a:gd name="T15" fmla="*/ 12 h 96"/>
                <a:gd name="T16" fmla="*/ 52 w 56"/>
                <a:gd name="T17" fmla="*/ 12 h 96"/>
                <a:gd name="T18" fmla="*/ 41 w 56"/>
                <a:gd name="T19" fmla="*/ 10 h 96"/>
                <a:gd name="T20" fmla="*/ 30 w 56"/>
                <a:gd name="T21" fmla="*/ 10 h 96"/>
                <a:gd name="T22" fmla="*/ 15 w 56"/>
                <a:gd name="T23" fmla="*/ 13 h 96"/>
                <a:gd name="T24" fmla="*/ 11 w 56"/>
                <a:gd name="T25" fmla="*/ 23 h 96"/>
                <a:gd name="T26" fmla="*/ 11 w 56"/>
                <a:gd name="T27" fmla="*/ 28 h 96"/>
                <a:gd name="T28" fmla="*/ 13 w 56"/>
                <a:gd name="T29" fmla="*/ 32 h 96"/>
                <a:gd name="T30" fmla="*/ 17 w 56"/>
                <a:gd name="T31" fmla="*/ 36 h 96"/>
                <a:gd name="T32" fmla="*/ 24 w 56"/>
                <a:gd name="T33" fmla="*/ 41 h 96"/>
                <a:gd name="T34" fmla="*/ 36 w 56"/>
                <a:gd name="T35" fmla="*/ 49 h 96"/>
                <a:gd name="T36" fmla="*/ 51 w 56"/>
                <a:gd name="T37" fmla="*/ 65 h 96"/>
                <a:gd name="T38" fmla="*/ 56 w 56"/>
                <a:gd name="T39" fmla="*/ 83 h 96"/>
                <a:gd name="T40" fmla="*/ 56 w 56"/>
                <a:gd name="T41" fmla="*/ 93 h 96"/>
                <a:gd name="T42" fmla="*/ 55 w 56"/>
                <a:gd name="T43" fmla="*/ 95 h 96"/>
                <a:gd name="T44" fmla="*/ 53 w 56"/>
                <a:gd name="T45" fmla="*/ 96 h 96"/>
                <a:gd name="T46" fmla="*/ 3 w 56"/>
                <a:gd name="T47" fmla="*/ 96 h 96"/>
                <a:gd name="T48" fmla="*/ 2 w 56"/>
                <a:gd name="T49" fmla="*/ 95 h 96"/>
                <a:gd name="T50" fmla="*/ 1 w 56"/>
                <a:gd name="T51" fmla="*/ 93 h 96"/>
                <a:gd name="T52" fmla="*/ 1 w 56"/>
                <a:gd name="T53" fmla="*/ 88 h 96"/>
                <a:gd name="T54" fmla="*/ 2 w 56"/>
                <a:gd name="T55" fmla="*/ 86 h 96"/>
                <a:gd name="T56" fmla="*/ 3 w 56"/>
                <a:gd name="T57" fmla="*/ 85 h 96"/>
                <a:gd name="T58" fmla="*/ 46 w 56"/>
                <a:gd name="T59" fmla="*/ 85 h 96"/>
                <a:gd name="T60" fmla="*/ 46 w 56"/>
                <a:gd name="T61" fmla="*/ 83 h 96"/>
                <a:gd name="T62" fmla="*/ 45 w 56"/>
                <a:gd name="T63" fmla="*/ 75 h 96"/>
                <a:gd name="T64" fmla="*/ 42 w 56"/>
                <a:gd name="T65" fmla="*/ 69 h 96"/>
                <a:gd name="T66" fmla="*/ 37 w 56"/>
                <a:gd name="T67" fmla="*/ 62 h 96"/>
                <a:gd name="T68" fmla="*/ 28 w 56"/>
                <a:gd name="T69" fmla="*/ 56 h 96"/>
                <a:gd name="T70" fmla="*/ 16 w 56"/>
                <a:gd name="T71" fmla="*/ 47 h 96"/>
                <a:gd name="T72" fmla="*/ 3 w 56"/>
                <a:gd name="T73" fmla="*/ 36 h 96"/>
                <a:gd name="T74" fmla="*/ 0 w 56"/>
                <a:gd name="T75" fmla="*/ 23 h 96"/>
                <a:gd name="T76" fmla="*/ 7 w 56"/>
                <a:gd name="T77" fmla="*/ 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96">
                  <a:moveTo>
                    <a:pt x="7" y="5"/>
                  </a:moveTo>
                  <a:cubicBezTo>
                    <a:pt x="12" y="2"/>
                    <a:pt x="19" y="0"/>
                    <a:pt x="30" y="0"/>
                  </a:cubicBezTo>
                  <a:cubicBezTo>
                    <a:pt x="33" y="0"/>
                    <a:pt x="37" y="0"/>
                    <a:pt x="41" y="0"/>
                  </a:cubicBezTo>
                  <a:cubicBezTo>
                    <a:pt x="45" y="1"/>
                    <a:pt x="49" y="1"/>
                    <a:pt x="52" y="2"/>
                  </a:cubicBezTo>
                  <a:cubicBezTo>
                    <a:pt x="53" y="3"/>
                    <a:pt x="53" y="3"/>
                    <a:pt x="54" y="3"/>
                  </a:cubicBezTo>
                  <a:cubicBezTo>
                    <a:pt x="54" y="3"/>
                    <a:pt x="54" y="4"/>
                    <a:pt x="54" y="5"/>
                  </a:cubicBezTo>
                  <a:cubicBezTo>
                    <a:pt x="54" y="9"/>
                    <a:pt x="54" y="9"/>
                    <a:pt x="54" y="9"/>
                  </a:cubicBezTo>
                  <a:cubicBezTo>
                    <a:pt x="54" y="11"/>
                    <a:pt x="54" y="12"/>
                    <a:pt x="52" y="12"/>
                  </a:cubicBezTo>
                  <a:cubicBezTo>
                    <a:pt x="52" y="12"/>
                    <a:pt x="52" y="12"/>
                    <a:pt x="52" y="12"/>
                  </a:cubicBezTo>
                  <a:cubicBezTo>
                    <a:pt x="48" y="11"/>
                    <a:pt x="45" y="11"/>
                    <a:pt x="41" y="10"/>
                  </a:cubicBezTo>
                  <a:cubicBezTo>
                    <a:pt x="37" y="10"/>
                    <a:pt x="33" y="10"/>
                    <a:pt x="30" y="10"/>
                  </a:cubicBezTo>
                  <a:cubicBezTo>
                    <a:pt x="23" y="10"/>
                    <a:pt x="18" y="11"/>
                    <a:pt x="15" y="13"/>
                  </a:cubicBezTo>
                  <a:cubicBezTo>
                    <a:pt x="12" y="15"/>
                    <a:pt x="11" y="18"/>
                    <a:pt x="11" y="23"/>
                  </a:cubicBezTo>
                  <a:cubicBezTo>
                    <a:pt x="11" y="25"/>
                    <a:pt x="11" y="26"/>
                    <a:pt x="11" y="28"/>
                  </a:cubicBezTo>
                  <a:cubicBezTo>
                    <a:pt x="12" y="29"/>
                    <a:pt x="12" y="31"/>
                    <a:pt x="13" y="32"/>
                  </a:cubicBezTo>
                  <a:cubicBezTo>
                    <a:pt x="14" y="33"/>
                    <a:pt x="16" y="35"/>
                    <a:pt x="17" y="36"/>
                  </a:cubicBezTo>
                  <a:cubicBezTo>
                    <a:pt x="19" y="37"/>
                    <a:pt x="21" y="39"/>
                    <a:pt x="24" y="41"/>
                  </a:cubicBezTo>
                  <a:cubicBezTo>
                    <a:pt x="36" y="49"/>
                    <a:pt x="36" y="49"/>
                    <a:pt x="36" y="49"/>
                  </a:cubicBezTo>
                  <a:cubicBezTo>
                    <a:pt x="43" y="54"/>
                    <a:pt x="48" y="59"/>
                    <a:pt x="51" y="65"/>
                  </a:cubicBezTo>
                  <a:cubicBezTo>
                    <a:pt x="54" y="70"/>
                    <a:pt x="56" y="76"/>
                    <a:pt x="56" y="83"/>
                  </a:cubicBezTo>
                  <a:cubicBezTo>
                    <a:pt x="56" y="93"/>
                    <a:pt x="56" y="93"/>
                    <a:pt x="56" y="93"/>
                  </a:cubicBezTo>
                  <a:cubicBezTo>
                    <a:pt x="56" y="94"/>
                    <a:pt x="56" y="94"/>
                    <a:pt x="55" y="95"/>
                  </a:cubicBezTo>
                  <a:cubicBezTo>
                    <a:pt x="55" y="95"/>
                    <a:pt x="54" y="96"/>
                    <a:pt x="53" y="96"/>
                  </a:cubicBezTo>
                  <a:cubicBezTo>
                    <a:pt x="3" y="96"/>
                    <a:pt x="3" y="96"/>
                    <a:pt x="3" y="96"/>
                  </a:cubicBezTo>
                  <a:cubicBezTo>
                    <a:pt x="3" y="96"/>
                    <a:pt x="2" y="95"/>
                    <a:pt x="2" y="95"/>
                  </a:cubicBezTo>
                  <a:cubicBezTo>
                    <a:pt x="1" y="94"/>
                    <a:pt x="1" y="94"/>
                    <a:pt x="1" y="93"/>
                  </a:cubicBezTo>
                  <a:cubicBezTo>
                    <a:pt x="1" y="88"/>
                    <a:pt x="1" y="88"/>
                    <a:pt x="1" y="88"/>
                  </a:cubicBezTo>
                  <a:cubicBezTo>
                    <a:pt x="1" y="87"/>
                    <a:pt x="1" y="86"/>
                    <a:pt x="2" y="86"/>
                  </a:cubicBezTo>
                  <a:cubicBezTo>
                    <a:pt x="2" y="86"/>
                    <a:pt x="3" y="85"/>
                    <a:pt x="3" y="85"/>
                  </a:cubicBezTo>
                  <a:cubicBezTo>
                    <a:pt x="46" y="85"/>
                    <a:pt x="46" y="85"/>
                    <a:pt x="46" y="85"/>
                  </a:cubicBezTo>
                  <a:cubicBezTo>
                    <a:pt x="46" y="83"/>
                    <a:pt x="46" y="83"/>
                    <a:pt x="46" y="83"/>
                  </a:cubicBezTo>
                  <a:cubicBezTo>
                    <a:pt x="46" y="80"/>
                    <a:pt x="46" y="77"/>
                    <a:pt x="45" y="75"/>
                  </a:cubicBezTo>
                  <a:cubicBezTo>
                    <a:pt x="44" y="73"/>
                    <a:pt x="44" y="71"/>
                    <a:pt x="42" y="69"/>
                  </a:cubicBezTo>
                  <a:cubicBezTo>
                    <a:pt x="41" y="66"/>
                    <a:pt x="39" y="64"/>
                    <a:pt x="37" y="62"/>
                  </a:cubicBezTo>
                  <a:cubicBezTo>
                    <a:pt x="35" y="60"/>
                    <a:pt x="32" y="58"/>
                    <a:pt x="28" y="56"/>
                  </a:cubicBezTo>
                  <a:cubicBezTo>
                    <a:pt x="16" y="47"/>
                    <a:pt x="16" y="47"/>
                    <a:pt x="16" y="47"/>
                  </a:cubicBezTo>
                  <a:cubicBezTo>
                    <a:pt x="10" y="43"/>
                    <a:pt x="6" y="39"/>
                    <a:pt x="3" y="36"/>
                  </a:cubicBezTo>
                  <a:cubicBezTo>
                    <a:pt x="1" y="32"/>
                    <a:pt x="0" y="28"/>
                    <a:pt x="0" y="23"/>
                  </a:cubicBezTo>
                  <a:cubicBezTo>
                    <a:pt x="0" y="15"/>
                    <a:pt x="2" y="9"/>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 name="Slide Number Placeholder 54">
            <a:extLst>
              <a:ext uri="{FF2B5EF4-FFF2-40B4-BE49-F238E27FC236}">
                <a16:creationId xmlns:a16="http://schemas.microsoft.com/office/drawing/2014/main" id="{5E58D059-0E2E-486F-B35D-FC8E9607DAE8}"/>
              </a:ext>
            </a:extLst>
          </p:cNvPr>
          <p:cNvSpPr>
            <a:spLocks noGrp="1"/>
          </p:cNvSpPr>
          <p:nvPr>
            <p:ph type="sldNum" sz="quarter" idx="12"/>
          </p:nvPr>
        </p:nvSpPr>
        <p:spPr/>
        <p:txBody>
          <a:bodyPr/>
          <a:lstStyle/>
          <a:p>
            <a:fld id="{ADB28729-4CC1-4806-96C3-AF4C11DDAA9D}" type="slidenum">
              <a:rPr lang="en-US" smtClean="0"/>
              <a:t>11</a:t>
            </a:fld>
            <a:endParaRPr lang="en-US" dirty="0"/>
          </a:p>
        </p:txBody>
      </p:sp>
      <p:sp>
        <p:nvSpPr>
          <p:cNvPr id="56" name="Rectangle 55">
            <a:extLst>
              <a:ext uri="{FF2B5EF4-FFF2-40B4-BE49-F238E27FC236}">
                <a16:creationId xmlns:a16="http://schemas.microsoft.com/office/drawing/2014/main" id="{A8E9D678-7CCA-4E9F-8407-13C905EEE034}"/>
              </a:ext>
            </a:extLst>
          </p:cNvPr>
          <p:cNvSpPr/>
          <p:nvPr/>
        </p:nvSpPr>
        <p:spPr>
          <a:xfrm>
            <a:off x="123825" y="108677"/>
            <a:ext cx="2962275" cy="3046988"/>
          </a:xfrm>
          <a:prstGeom prst="rect">
            <a:avLst/>
          </a:prstGeom>
        </p:spPr>
        <p:txBody>
          <a:bodyPr wrap="square">
            <a:spAutoFit/>
          </a:bodyPr>
          <a:lstStyle/>
          <a:p>
            <a:pPr>
              <a:defRPr/>
            </a:pPr>
            <a:r>
              <a:rPr lang="en-IN" sz="3200" b="1" dirty="0">
                <a:solidFill>
                  <a:schemeClr val="tx1">
                    <a:lumMod val="85000"/>
                    <a:lumOff val="15000"/>
                  </a:schemeClr>
                </a:solidFill>
                <a:latin typeface="Segoe UI" panose="020B0502040204020203" pitchFamily="34" charset="0"/>
                <a:ea typeface="Open Sans" panose="020B0606030504020204" pitchFamily="34" charset="0"/>
                <a:cs typeface="Segoe UI" panose="020B0502040204020203" pitchFamily="34" charset="0"/>
              </a:rPr>
              <a:t>Boost sales by implementing keyword recognition based chatbots</a:t>
            </a:r>
            <a:endParaRPr lang="en-US" sz="3200" b="1" dirty="0">
              <a:solidFill>
                <a:schemeClr val="tx1">
                  <a:lumMod val="85000"/>
                  <a:lumOff val="15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58" name="TextBox 57">
            <a:extLst>
              <a:ext uri="{FF2B5EF4-FFF2-40B4-BE49-F238E27FC236}">
                <a16:creationId xmlns:a16="http://schemas.microsoft.com/office/drawing/2014/main" id="{38960111-C23B-4A41-801A-25A200A11065}"/>
              </a:ext>
            </a:extLst>
          </p:cNvPr>
          <p:cNvSpPr txBox="1"/>
          <p:nvPr/>
        </p:nvSpPr>
        <p:spPr>
          <a:xfrm>
            <a:off x="3928051" y="2801722"/>
            <a:ext cx="7303009" cy="830997"/>
          </a:xfrm>
          <a:prstGeom prst="rect">
            <a:avLst/>
          </a:prstGeom>
          <a:noFill/>
        </p:spPr>
        <p:txBody>
          <a:bodyPr wrap="square" rtlCol="0">
            <a:spAutoFit/>
          </a:bodyPr>
          <a:lstStyle/>
          <a:p>
            <a:r>
              <a:rPr lang="en-US" sz="2400" b="1" dirty="0">
                <a:solidFill>
                  <a:schemeClr val="tx2">
                    <a:lumMod val="60000"/>
                    <a:lumOff val="40000"/>
                  </a:schemeClr>
                </a:solidFill>
              </a:rPr>
              <a:t>few points that will help you get insight on the true benefits of using chatbots to increase sales</a:t>
            </a:r>
            <a:endParaRPr lang="en-IN" sz="2400" b="1" dirty="0">
              <a:solidFill>
                <a:schemeClr val="tx2">
                  <a:lumMod val="60000"/>
                  <a:lumOff val="40000"/>
                </a:schemeClr>
              </a:solidFill>
            </a:endParaRPr>
          </a:p>
        </p:txBody>
      </p:sp>
      <p:sp>
        <p:nvSpPr>
          <p:cNvPr id="57" name="TextBox 56">
            <a:extLst>
              <a:ext uri="{FF2B5EF4-FFF2-40B4-BE49-F238E27FC236}">
                <a16:creationId xmlns:a16="http://schemas.microsoft.com/office/drawing/2014/main" id="{69CEE96A-3846-443E-9AF7-788683D036F1}"/>
              </a:ext>
            </a:extLst>
          </p:cNvPr>
          <p:cNvSpPr txBox="1"/>
          <p:nvPr/>
        </p:nvSpPr>
        <p:spPr>
          <a:xfrm>
            <a:off x="4775494" y="3746747"/>
            <a:ext cx="6835267" cy="2215991"/>
          </a:xfrm>
          <a:prstGeom prst="rect">
            <a:avLst/>
          </a:prstGeom>
          <a:noFill/>
        </p:spPr>
        <p:txBody>
          <a:bodyPr wrap="square" rtlCol="0">
            <a:spAutoFit/>
          </a:bodyPr>
          <a:lstStyle/>
          <a:p>
            <a:pPr marL="342900" indent="-342900">
              <a:buFont typeface="+mj-lt"/>
              <a:buAutoNum type="arabicPeriod"/>
            </a:pPr>
            <a:r>
              <a:rPr lang="en-US" sz="2400" i="1" dirty="0">
                <a:solidFill>
                  <a:schemeClr val="accent3">
                    <a:lumMod val="40000"/>
                    <a:lumOff val="60000"/>
                  </a:schemeClr>
                </a:solidFill>
              </a:rPr>
              <a:t>Quality customer assistance</a:t>
            </a:r>
          </a:p>
          <a:p>
            <a:pPr marL="342900" indent="-342900">
              <a:buFont typeface="+mj-lt"/>
              <a:buAutoNum type="arabicPeriod"/>
            </a:pPr>
            <a:r>
              <a:rPr lang="en-US" sz="2400" i="1" dirty="0">
                <a:solidFill>
                  <a:schemeClr val="accent3">
                    <a:lumMod val="40000"/>
                    <a:lumOff val="60000"/>
                  </a:schemeClr>
                </a:solidFill>
              </a:rPr>
              <a:t>Higher engagement</a:t>
            </a:r>
          </a:p>
          <a:p>
            <a:pPr marL="342900" indent="-342900">
              <a:buFont typeface="+mj-lt"/>
              <a:buAutoNum type="arabicPeriod"/>
            </a:pPr>
            <a:r>
              <a:rPr lang="en-US" sz="2400" i="1" dirty="0">
                <a:solidFill>
                  <a:schemeClr val="accent3">
                    <a:lumMod val="40000"/>
                    <a:lumOff val="60000"/>
                  </a:schemeClr>
                </a:solidFill>
              </a:rPr>
              <a:t>Unlimited knowledge</a:t>
            </a:r>
          </a:p>
          <a:p>
            <a:pPr marL="342900" indent="-342900">
              <a:buFont typeface="+mj-lt"/>
              <a:buAutoNum type="arabicPeriod"/>
            </a:pPr>
            <a:r>
              <a:rPr lang="en-US" sz="2400" i="1" dirty="0">
                <a:solidFill>
                  <a:schemeClr val="accent3">
                    <a:lumMod val="40000"/>
                    <a:lumOff val="60000"/>
                  </a:schemeClr>
                </a:solidFill>
              </a:rPr>
              <a:t>Call to action</a:t>
            </a:r>
          </a:p>
          <a:p>
            <a:pPr marL="342900" indent="-342900">
              <a:buFont typeface="+mj-lt"/>
              <a:buAutoNum type="arabicPeriod"/>
            </a:pPr>
            <a:r>
              <a:rPr lang="en-US" sz="2400" i="1" dirty="0">
                <a:solidFill>
                  <a:schemeClr val="accent3">
                    <a:lumMod val="40000"/>
                    <a:lumOff val="60000"/>
                  </a:schemeClr>
                </a:solidFill>
              </a:rPr>
              <a:t>24/7 support</a:t>
            </a:r>
          </a:p>
          <a:p>
            <a:endParaRPr lang="en-IN" dirty="0"/>
          </a:p>
        </p:txBody>
      </p:sp>
      <p:sp>
        <p:nvSpPr>
          <p:cNvPr id="61" name="TextBox 60">
            <a:extLst>
              <a:ext uri="{FF2B5EF4-FFF2-40B4-BE49-F238E27FC236}">
                <a16:creationId xmlns:a16="http://schemas.microsoft.com/office/drawing/2014/main" id="{BEDCC1A5-E85F-41BB-8D32-955E0132624A}"/>
              </a:ext>
            </a:extLst>
          </p:cNvPr>
          <p:cNvSpPr txBox="1"/>
          <p:nvPr/>
        </p:nvSpPr>
        <p:spPr>
          <a:xfrm>
            <a:off x="3897735" y="216410"/>
            <a:ext cx="7978267" cy="2585323"/>
          </a:xfrm>
          <a:prstGeom prst="rect">
            <a:avLst/>
          </a:prstGeom>
          <a:noFill/>
        </p:spPr>
        <p:txBody>
          <a:bodyPr wrap="square" rtlCol="0">
            <a:spAutoFit/>
          </a:bodyPr>
          <a:lstStyle/>
          <a:p>
            <a:r>
              <a:rPr lang="en-US" sz="2400" b="1" i="1" dirty="0">
                <a:solidFill>
                  <a:schemeClr val="bg1"/>
                </a:solidFill>
              </a:rPr>
              <a:t>Chatbots act like a bridge between brands and customers, providing 24/7 interaction. They communicate like humans, but reduce human error and aren’t affected by emotions. Performing routine tasks easily, chatbots enhance customer service. They can also provide customers with complete product details if needed.</a:t>
            </a:r>
            <a:endParaRPr lang="en-US" sz="2800" b="1" i="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294954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AC6F715-4623-4D9B-B35F-2DEA5B5D4B7C}"/>
              </a:ext>
            </a:extLst>
          </p:cNvPr>
          <p:cNvSpPr/>
          <p:nvPr/>
        </p:nvSpPr>
        <p:spPr>
          <a:xfrm rot="10800000">
            <a:off x="7949861" y="5283547"/>
            <a:ext cx="4238394"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ubtitle 176">
            <a:extLst>
              <a:ext uri="{FF2B5EF4-FFF2-40B4-BE49-F238E27FC236}">
                <a16:creationId xmlns:a16="http://schemas.microsoft.com/office/drawing/2014/main" id="{D69C7124-CEC2-4098-B78C-DC39A0E54DCC}"/>
              </a:ext>
            </a:extLst>
          </p:cNvPr>
          <p:cNvSpPr txBox="1">
            <a:spLocks/>
          </p:cNvSpPr>
          <p:nvPr/>
        </p:nvSpPr>
        <p:spPr>
          <a:xfrm flipH="1">
            <a:off x="2953012" y="2849227"/>
            <a:ext cx="115792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sz="1800" b="1" dirty="0">
              <a:solidFill>
                <a:schemeClr val="accent6">
                  <a:lumMod val="75000"/>
                </a:schemeClr>
              </a:solidFill>
              <a:latin typeface="+mj-lt"/>
            </a:endParaRPr>
          </a:p>
        </p:txBody>
      </p:sp>
      <p:sp>
        <p:nvSpPr>
          <p:cNvPr id="24" name="Title 23">
            <a:extLst>
              <a:ext uri="{FF2B5EF4-FFF2-40B4-BE49-F238E27FC236}">
                <a16:creationId xmlns:a16="http://schemas.microsoft.com/office/drawing/2014/main" id="{3335550A-8835-4FDE-A333-6A30E5E1112E}"/>
              </a:ext>
            </a:extLst>
          </p:cNvPr>
          <p:cNvSpPr>
            <a:spLocks noGrp="1"/>
          </p:cNvSpPr>
          <p:nvPr>
            <p:ph type="title"/>
          </p:nvPr>
        </p:nvSpPr>
        <p:spPr>
          <a:xfrm>
            <a:off x="485775" y="1510003"/>
            <a:ext cx="6622175" cy="701731"/>
          </a:xfrm>
        </p:spPr>
        <p:txBody>
          <a:bodyPr>
            <a:normAutofit/>
          </a:bodyPr>
          <a:lstStyle/>
          <a:p>
            <a:r>
              <a:rPr lang="en-US" dirty="0" err="1"/>
              <a:t>ChatBot’s</a:t>
            </a:r>
            <a:r>
              <a:rPr lang="en-US" dirty="0"/>
              <a:t> Advantages</a:t>
            </a:r>
          </a:p>
        </p:txBody>
      </p:sp>
      <p:sp>
        <p:nvSpPr>
          <p:cNvPr id="3" name="Slide Number Placeholder 2">
            <a:extLst>
              <a:ext uri="{FF2B5EF4-FFF2-40B4-BE49-F238E27FC236}">
                <a16:creationId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12</a:t>
            </a:fld>
            <a:endParaRPr lang="en-US"/>
          </a:p>
        </p:txBody>
      </p:sp>
      <p:sp>
        <p:nvSpPr>
          <p:cNvPr id="4" name="TextBox 3">
            <a:extLst>
              <a:ext uri="{FF2B5EF4-FFF2-40B4-BE49-F238E27FC236}">
                <a16:creationId xmlns:a16="http://schemas.microsoft.com/office/drawing/2014/main" id="{D775799A-3C9E-4895-AFCB-9F5AF7178B77}"/>
              </a:ext>
            </a:extLst>
          </p:cNvPr>
          <p:cNvSpPr txBox="1"/>
          <p:nvPr/>
        </p:nvSpPr>
        <p:spPr>
          <a:xfrm>
            <a:off x="2590800" y="2808154"/>
            <a:ext cx="8124825" cy="1938992"/>
          </a:xfrm>
          <a:prstGeom prst="rect">
            <a:avLst/>
          </a:prstGeom>
          <a:noFill/>
        </p:spPr>
        <p:txBody>
          <a:bodyPr wrap="square" rtlCol="0">
            <a:spAutoFit/>
          </a:bodyPr>
          <a:lstStyle/>
          <a:p>
            <a:pPr marL="342900" indent="-342900">
              <a:buFont typeface="+mj-lt"/>
              <a:buAutoNum type="arabicPeriod"/>
            </a:pPr>
            <a:r>
              <a:rPr lang="en-IN" sz="3000" b="1" i="1" dirty="0">
                <a:solidFill>
                  <a:schemeClr val="bg1"/>
                </a:solidFill>
              </a:rPr>
              <a:t>24-7 availability</a:t>
            </a:r>
          </a:p>
          <a:p>
            <a:pPr marL="342900" indent="-342900">
              <a:buFont typeface="+mj-lt"/>
              <a:buAutoNum type="arabicPeriod"/>
            </a:pPr>
            <a:r>
              <a:rPr lang="en-IN" sz="3000" b="1" i="1" dirty="0">
                <a:solidFill>
                  <a:schemeClr val="bg1"/>
                </a:solidFill>
              </a:rPr>
              <a:t>Reduced Costs</a:t>
            </a:r>
          </a:p>
          <a:p>
            <a:pPr marL="342900" indent="-342900">
              <a:buFont typeface="+mj-lt"/>
              <a:buAutoNum type="arabicPeriod"/>
            </a:pPr>
            <a:r>
              <a:rPr lang="en-IN" sz="3000" b="1" i="1" dirty="0">
                <a:solidFill>
                  <a:schemeClr val="bg1"/>
                </a:solidFill>
              </a:rPr>
              <a:t>Learning and Updating</a:t>
            </a:r>
          </a:p>
          <a:p>
            <a:pPr marL="342900" indent="-342900">
              <a:buFont typeface="+mj-lt"/>
              <a:buAutoNum type="arabicPeriod"/>
            </a:pPr>
            <a:r>
              <a:rPr lang="en-IN" sz="3000" b="1" i="1" dirty="0">
                <a:solidFill>
                  <a:schemeClr val="bg1"/>
                </a:solidFill>
              </a:rPr>
              <a:t>Multiple Customer Handling</a:t>
            </a:r>
          </a:p>
        </p:txBody>
      </p:sp>
    </p:spTree>
    <p:extLst>
      <p:ext uri="{BB962C8B-B14F-4D97-AF65-F5344CB8AC3E}">
        <p14:creationId xmlns:p14="http://schemas.microsoft.com/office/powerpoint/2010/main" val="338822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AC6F715-4623-4D9B-B35F-2DEA5B5D4B7C}"/>
              </a:ext>
            </a:extLst>
          </p:cNvPr>
          <p:cNvSpPr/>
          <p:nvPr/>
        </p:nvSpPr>
        <p:spPr>
          <a:xfrm rot="10800000">
            <a:off x="7949861" y="5283547"/>
            <a:ext cx="4238394"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ubtitle 176">
            <a:extLst>
              <a:ext uri="{FF2B5EF4-FFF2-40B4-BE49-F238E27FC236}">
                <a16:creationId xmlns:a16="http://schemas.microsoft.com/office/drawing/2014/main" id="{D69C7124-CEC2-4098-B78C-DC39A0E54DCC}"/>
              </a:ext>
            </a:extLst>
          </p:cNvPr>
          <p:cNvSpPr txBox="1">
            <a:spLocks/>
          </p:cNvSpPr>
          <p:nvPr/>
        </p:nvSpPr>
        <p:spPr>
          <a:xfrm flipH="1">
            <a:off x="2953012" y="2849227"/>
            <a:ext cx="115792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sz="1800" b="1" dirty="0">
              <a:solidFill>
                <a:schemeClr val="accent6">
                  <a:lumMod val="75000"/>
                </a:schemeClr>
              </a:solidFill>
              <a:latin typeface="+mj-lt"/>
            </a:endParaRPr>
          </a:p>
        </p:txBody>
      </p:sp>
      <p:sp>
        <p:nvSpPr>
          <p:cNvPr id="24" name="Title 23">
            <a:extLst>
              <a:ext uri="{FF2B5EF4-FFF2-40B4-BE49-F238E27FC236}">
                <a16:creationId xmlns:a16="http://schemas.microsoft.com/office/drawing/2014/main" id="{3335550A-8835-4FDE-A333-6A30E5E1112E}"/>
              </a:ext>
            </a:extLst>
          </p:cNvPr>
          <p:cNvSpPr>
            <a:spLocks noGrp="1"/>
          </p:cNvSpPr>
          <p:nvPr>
            <p:ph type="title"/>
          </p:nvPr>
        </p:nvSpPr>
        <p:spPr>
          <a:xfrm>
            <a:off x="485775" y="1510003"/>
            <a:ext cx="6622175" cy="701731"/>
          </a:xfrm>
        </p:spPr>
        <p:txBody>
          <a:bodyPr>
            <a:normAutofit/>
          </a:bodyPr>
          <a:lstStyle/>
          <a:p>
            <a:r>
              <a:rPr lang="en-US" dirty="0" err="1"/>
              <a:t>ChatBot’s</a:t>
            </a:r>
            <a:r>
              <a:rPr lang="en-US" dirty="0"/>
              <a:t> </a:t>
            </a:r>
            <a:r>
              <a:rPr lang="en-US" dirty="0" err="1"/>
              <a:t>Disdvantages</a:t>
            </a:r>
            <a:endParaRPr lang="en-US" dirty="0"/>
          </a:p>
        </p:txBody>
      </p:sp>
      <p:sp>
        <p:nvSpPr>
          <p:cNvPr id="3" name="Slide Number Placeholder 2">
            <a:extLst>
              <a:ext uri="{FF2B5EF4-FFF2-40B4-BE49-F238E27FC236}">
                <a16:creationId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13</a:t>
            </a:fld>
            <a:endParaRPr lang="en-US"/>
          </a:p>
        </p:txBody>
      </p:sp>
      <p:sp>
        <p:nvSpPr>
          <p:cNvPr id="4" name="TextBox 3">
            <a:extLst>
              <a:ext uri="{FF2B5EF4-FFF2-40B4-BE49-F238E27FC236}">
                <a16:creationId xmlns:a16="http://schemas.microsoft.com/office/drawing/2014/main" id="{D775799A-3C9E-4895-AFCB-9F5AF7178B77}"/>
              </a:ext>
            </a:extLst>
          </p:cNvPr>
          <p:cNvSpPr txBox="1"/>
          <p:nvPr/>
        </p:nvSpPr>
        <p:spPr>
          <a:xfrm>
            <a:off x="2867025" y="2626450"/>
            <a:ext cx="8124825" cy="2246769"/>
          </a:xfrm>
          <a:prstGeom prst="rect">
            <a:avLst/>
          </a:prstGeom>
          <a:noFill/>
        </p:spPr>
        <p:txBody>
          <a:bodyPr wrap="square" rtlCol="0">
            <a:spAutoFit/>
          </a:bodyPr>
          <a:lstStyle/>
          <a:p>
            <a:pPr marL="342900" indent="-342900">
              <a:buFont typeface="+mj-lt"/>
              <a:buAutoNum type="arabicPeriod"/>
            </a:pPr>
            <a:r>
              <a:rPr lang="en-IN" sz="2800" b="1" dirty="0">
                <a:solidFill>
                  <a:schemeClr val="bg1"/>
                </a:solidFill>
              </a:rPr>
              <a:t>Complex Interface</a:t>
            </a:r>
          </a:p>
          <a:p>
            <a:pPr marL="342900" indent="-342900">
              <a:buFont typeface="+mj-lt"/>
              <a:buAutoNum type="arabicPeriod"/>
            </a:pPr>
            <a:r>
              <a:rPr lang="en-IN" sz="2800" b="1" dirty="0">
                <a:solidFill>
                  <a:schemeClr val="bg1"/>
                </a:solidFill>
              </a:rPr>
              <a:t>Inability to Understand</a:t>
            </a:r>
          </a:p>
          <a:p>
            <a:pPr marL="342900" indent="-342900">
              <a:buFont typeface="+mj-lt"/>
              <a:buAutoNum type="arabicPeriod"/>
            </a:pPr>
            <a:r>
              <a:rPr lang="en-IN" sz="2800" b="1" dirty="0">
                <a:solidFill>
                  <a:schemeClr val="bg1"/>
                </a:solidFill>
              </a:rPr>
              <a:t>Time-Consuming </a:t>
            </a:r>
          </a:p>
          <a:p>
            <a:pPr marL="342900" indent="-342900">
              <a:buFont typeface="+mj-lt"/>
              <a:buAutoNum type="arabicPeriod"/>
            </a:pPr>
            <a:r>
              <a:rPr lang="en-IN" sz="2800" b="1" dirty="0">
                <a:solidFill>
                  <a:schemeClr val="bg1"/>
                </a:solidFill>
              </a:rPr>
              <a:t>Increased Installation Cost</a:t>
            </a:r>
          </a:p>
          <a:p>
            <a:pPr marL="342900" indent="-342900">
              <a:buFont typeface="+mj-lt"/>
              <a:buAutoNum type="arabicPeriod"/>
            </a:pPr>
            <a:r>
              <a:rPr lang="en-IN" sz="2800" b="1" dirty="0">
                <a:solidFill>
                  <a:schemeClr val="bg1"/>
                </a:solidFill>
              </a:rPr>
              <a:t>Zero decision-making</a:t>
            </a:r>
            <a:endParaRPr lang="en-IN" b="1" dirty="0">
              <a:solidFill>
                <a:schemeClr val="bg1"/>
              </a:solidFill>
            </a:endParaRPr>
          </a:p>
        </p:txBody>
      </p:sp>
    </p:spTree>
    <p:extLst>
      <p:ext uri="{BB962C8B-B14F-4D97-AF65-F5344CB8AC3E}">
        <p14:creationId xmlns:p14="http://schemas.microsoft.com/office/powerpoint/2010/main" val="161031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6" name="Group 295">
            <a:extLst>
              <a:ext uri="{FF2B5EF4-FFF2-40B4-BE49-F238E27FC236}">
                <a16:creationId xmlns:a16="http://schemas.microsoft.com/office/drawing/2014/main"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Slide Number Placeholder 419">
            <a:extLst>
              <a:ext uri="{FF2B5EF4-FFF2-40B4-BE49-F238E27FC236}">
                <a16:creationId xmlns:a16="http://schemas.microsoft.com/office/drawing/2014/main" id="{18858867-FC2C-4C08-8EFE-9EF718F9BEBD}"/>
              </a:ext>
            </a:extLst>
          </p:cNvPr>
          <p:cNvSpPr>
            <a:spLocks noGrp="1"/>
          </p:cNvSpPr>
          <p:nvPr>
            <p:ph type="sldNum" sz="quarter" idx="12"/>
          </p:nvPr>
        </p:nvSpPr>
        <p:spPr/>
        <p:txBody>
          <a:bodyPr/>
          <a:lstStyle/>
          <a:p>
            <a:fld id="{ADB28729-4CC1-4806-96C3-AF4C11DDAA9D}" type="slidenum">
              <a:rPr lang="en-US" smtClean="0"/>
              <a:t>14</a:t>
            </a:fld>
            <a:endParaRPr lang="en-US"/>
          </a:p>
        </p:txBody>
      </p:sp>
      <p:pic>
        <p:nvPicPr>
          <p:cNvPr id="7" name="Picture 6">
            <a:extLst>
              <a:ext uri="{FF2B5EF4-FFF2-40B4-BE49-F238E27FC236}">
                <a16:creationId xmlns:a16="http://schemas.microsoft.com/office/drawing/2014/main" id="{D8C7ADB8-B1EB-4A41-992B-95D2B45C2485}"/>
              </a:ext>
            </a:extLst>
          </p:cNvPr>
          <p:cNvPicPr>
            <a:picLocks noChangeAspect="1"/>
          </p:cNvPicPr>
          <p:nvPr/>
        </p:nvPicPr>
        <p:blipFill rotWithShape="1">
          <a:blip r:embed="rId2">
            <a:extLst>
              <a:ext uri="{28A0092B-C50C-407E-A947-70E740481C1C}">
                <a14:useLocalDpi xmlns:a14="http://schemas.microsoft.com/office/drawing/2010/main" val="0"/>
              </a:ext>
            </a:extLst>
          </a:blip>
          <a:srcRect l="-1" t="13380" r="-1857" b="10791"/>
          <a:stretch/>
        </p:blipFill>
        <p:spPr>
          <a:xfrm>
            <a:off x="5351715" y="1102292"/>
            <a:ext cx="5522863" cy="5135100"/>
          </a:xfrm>
          <a:prstGeom prst="rect">
            <a:avLst/>
          </a:prstGeom>
        </p:spPr>
      </p:pic>
      <p:sp>
        <p:nvSpPr>
          <p:cNvPr id="8" name="TextBox 7">
            <a:extLst>
              <a:ext uri="{FF2B5EF4-FFF2-40B4-BE49-F238E27FC236}">
                <a16:creationId xmlns:a16="http://schemas.microsoft.com/office/drawing/2014/main" id="{FB39F311-F422-4616-A74B-B1BBAAFCD82E}"/>
              </a:ext>
            </a:extLst>
          </p:cNvPr>
          <p:cNvSpPr txBox="1"/>
          <p:nvPr/>
        </p:nvSpPr>
        <p:spPr>
          <a:xfrm>
            <a:off x="323850" y="1104900"/>
            <a:ext cx="3501655" cy="1754326"/>
          </a:xfrm>
          <a:prstGeom prst="rect">
            <a:avLst/>
          </a:prstGeom>
          <a:noFill/>
        </p:spPr>
        <p:txBody>
          <a:bodyPr wrap="square" rtlCol="0">
            <a:spAutoFit/>
          </a:bodyPr>
          <a:lstStyle/>
          <a:p>
            <a:r>
              <a:rPr lang="en-US" sz="3600" b="1" dirty="0">
                <a:solidFill>
                  <a:schemeClr val="tx1">
                    <a:lumMod val="75000"/>
                    <a:lumOff val="25000"/>
                  </a:schemeClr>
                </a:solidFill>
              </a:rPr>
              <a:t>Here are the difficulties faced by chatbot users</a:t>
            </a:r>
            <a:endParaRPr lang="en-IN" sz="3600" b="1" dirty="0">
              <a:solidFill>
                <a:schemeClr val="tx1">
                  <a:lumMod val="75000"/>
                  <a:lumOff val="25000"/>
                </a:schemeClr>
              </a:solidFill>
            </a:endParaRPr>
          </a:p>
        </p:txBody>
      </p:sp>
    </p:spTree>
    <p:extLst>
      <p:ext uri="{BB962C8B-B14F-4D97-AF65-F5344CB8AC3E}">
        <p14:creationId xmlns:p14="http://schemas.microsoft.com/office/powerpoint/2010/main" val="171065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722FD350-E657-4D93-B19E-78BE5875DE68}"/>
              </a:ext>
            </a:extLst>
          </p:cNvPr>
          <p:cNvSpPr/>
          <p:nvPr/>
        </p:nvSpPr>
        <p:spPr>
          <a:xfrm>
            <a:off x="-2" y="0"/>
            <a:ext cx="6080995" cy="196883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AC6F715-4623-4D9B-B35F-2DEA5B5D4B7C}"/>
              </a:ext>
            </a:extLst>
          </p:cNvPr>
          <p:cNvSpPr/>
          <p:nvPr/>
        </p:nvSpPr>
        <p:spPr>
          <a:xfrm rot="10800000">
            <a:off x="8737599" y="6153019"/>
            <a:ext cx="3450653" cy="69262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15</a:t>
            </a:fld>
            <a:endParaRPr lang="en-US"/>
          </a:p>
        </p:txBody>
      </p:sp>
      <p:grpSp>
        <p:nvGrpSpPr>
          <p:cNvPr id="146" name="Group 145">
            <a:extLst>
              <a:ext uri="{FF2B5EF4-FFF2-40B4-BE49-F238E27FC236}">
                <a16:creationId xmlns:a16="http://schemas.microsoft.com/office/drawing/2014/main" id="{DD3572B6-9857-49D3-904F-6CFDD0B45CC4}"/>
              </a:ext>
              <a:ext uri="{C183D7F6-B498-43B3-948B-1728B52AA6E4}">
                <adec:decorative xmlns:adec="http://schemas.microsoft.com/office/drawing/2017/decorative" val="1"/>
              </a:ext>
            </a:extLst>
          </p:cNvPr>
          <p:cNvGrpSpPr/>
          <p:nvPr/>
        </p:nvGrpSpPr>
        <p:grpSpPr>
          <a:xfrm>
            <a:off x="2835200" y="2091594"/>
            <a:ext cx="6521600" cy="3404390"/>
            <a:chOff x="1504597" y="2399471"/>
            <a:chExt cx="6134807" cy="3202478"/>
          </a:xfrm>
          <a:solidFill>
            <a:schemeClr val="accent5">
              <a:lumMod val="50000"/>
            </a:schemeClr>
          </a:solidFill>
          <a:effectLst/>
        </p:grpSpPr>
        <p:sp>
          <p:nvSpPr>
            <p:cNvPr id="147" name="Freeform 5962">
              <a:extLst>
                <a:ext uri="{FF2B5EF4-FFF2-40B4-BE49-F238E27FC236}">
                  <a16:creationId xmlns:a16="http://schemas.microsoft.com/office/drawing/2014/main" id="{4E5A5378-62EA-4909-8991-ABCBB5CA5398}"/>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48" name="Freeform 6151">
              <a:extLst>
                <a:ext uri="{FF2B5EF4-FFF2-40B4-BE49-F238E27FC236}">
                  <a16:creationId xmlns:a16="http://schemas.microsoft.com/office/drawing/2014/main" id="{A56DEED5-424F-4C90-A240-82F4A054C882}"/>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49" name="Freeform 6153">
              <a:extLst>
                <a:ext uri="{FF2B5EF4-FFF2-40B4-BE49-F238E27FC236}">
                  <a16:creationId xmlns:a16="http://schemas.microsoft.com/office/drawing/2014/main" id="{B26CA69E-F50C-4953-9912-98966A0192F3}"/>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50" name="Freeform 6155">
              <a:extLst>
                <a:ext uri="{FF2B5EF4-FFF2-40B4-BE49-F238E27FC236}">
                  <a16:creationId xmlns:a16="http://schemas.microsoft.com/office/drawing/2014/main" id="{456721B8-0E4A-4CFD-B7E2-E63D2439D07D}"/>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51" name="Freeform 6156">
              <a:extLst>
                <a:ext uri="{FF2B5EF4-FFF2-40B4-BE49-F238E27FC236}">
                  <a16:creationId xmlns:a16="http://schemas.microsoft.com/office/drawing/2014/main" id="{60A812CF-2BA1-4B82-B43C-95FB83E706B3}"/>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152" name="Freeform 6004">
              <a:extLst>
                <a:ext uri="{FF2B5EF4-FFF2-40B4-BE49-F238E27FC236}">
                  <a16:creationId xmlns:a16="http://schemas.microsoft.com/office/drawing/2014/main" id="{EC115A55-3380-413C-A5E3-71A3FBB618BE}"/>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153" name="Gruppe 224">
              <a:extLst>
                <a:ext uri="{FF2B5EF4-FFF2-40B4-BE49-F238E27FC236}">
                  <a16:creationId xmlns:a16="http://schemas.microsoft.com/office/drawing/2014/main" id="{60C13C0A-6D36-4E05-9B72-40EE3FB69375}"/>
                </a:ext>
              </a:extLst>
            </p:cNvPr>
            <p:cNvGrpSpPr/>
            <p:nvPr/>
          </p:nvGrpSpPr>
          <p:grpSpPr bwMode="auto">
            <a:xfrm>
              <a:off x="1504597" y="2399471"/>
              <a:ext cx="2802847" cy="1873326"/>
              <a:chOff x="93979" y="699453"/>
              <a:chExt cx="3986530" cy="2951480"/>
            </a:xfrm>
            <a:grpFill/>
          </p:grpSpPr>
          <p:sp>
            <p:nvSpPr>
              <p:cNvPr id="161" name="Freeform 6016">
                <a:extLst>
                  <a:ext uri="{FF2B5EF4-FFF2-40B4-BE49-F238E27FC236}">
                    <a16:creationId xmlns:a16="http://schemas.microsoft.com/office/drawing/2014/main" id="{FD10B9FB-2B4F-436D-BA32-64F0D9E3BCBB}"/>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62" name="Freeform 6017">
                <a:extLst>
                  <a:ext uri="{FF2B5EF4-FFF2-40B4-BE49-F238E27FC236}">
                    <a16:creationId xmlns:a16="http://schemas.microsoft.com/office/drawing/2014/main" id="{60B63ECE-C86A-4A69-A9C6-EBDAF4E31C41}"/>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63" name="Freeform 6018">
                <a:extLst>
                  <a:ext uri="{FF2B5EF4-FFF2-40B4-BE49-F238E27FC236}">
                    <a16:creationId xmlns:a16="http://schemas.microsoft.com/office/drawing/2014/main" id="{CBC1C59F-31CB-438C-A4FC-9F42FA72C845}"/>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164" name="Freeform 6019">
                <a:extLst>
                  <a:ext uri="{FF2B5EF4-FFF2-40B4-BE49-F238E27FC236}">
                    <a16:creationId xmlns:a16="http://schemas.microsoft.com/office/drawing/2014/main" id="{97B45E3F-8967-4901-B98D-52FEA1352BA2}"/>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165" name="Freeform 6020">
                <a:extLst>
                  <a:ext uri="{FF2B5EF4-FFF2-40B4-BE49-F238E27FC236}">
                    <a16:creationId xmlns:a16="http://schemas.microsoft.com/office/drawing/2014/main" id="{2ABEEF58-6D2C-4399-A983-86BB7546EE73}"/>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166" name="Freeform 6021">
                <a:extLst>
                  <a:ext uri="{FF2B5EF4-FFF2-40B4-BE49-F238E27FC236}">
                    <a16:creationId xmlns:a16="http://schemas.microsoft.com/office/drawing/2014/main" id="{4383A0CE-0284-4131-866A-0657153F24D6}"/>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167" name="Freeform 6022">
                <a:extLst>
                  <a:ext uri="{FF2B5EF4-FFF2-40B4-BE49-F238E27FC236}">
                    <a16:creationId xmlns:a16="http://schemas.microsoft.com/office/drawing/2014/main" id="{F3F0BDFF-90A3-41BB-B571-FFDC889F1177}"/>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168" name="Freeform 6023">
                <a:extLst>
                  <a:ext uri="{FF2B5EF4-FFF2-40B4-BE49-F238E27FC236}">
                    <a16:creationId xmlns:a16="http://schemas.microsoft.com/office/drawing/2014/main" id="{00090690-270B-4BFA-8994-C625EECC5EB6}"/>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169" name="Freeform 6024">
                <a:extLst>
                  <a:ext uri="{FF2B5EF4-FFF2-40B4-BE49-F238E27FC236}">
                    <a16:creationId xmlns:a16="http://schemas.microsoft.com/office/drawing/2014/main" id="{AE9B89CE-AB96-4F02-814D-09C56013B3C9}"/>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170" name="Freeform 6025">
                <a:extLst>
                  <a:ext uri="{FF2B5EF4-FFF2-40B4-BE49-F238E27FC236}">
                    <a16:creationId xmlns:a16="http://schemas.microsoft.com/office/drawing/2014/main" id="{CB5D85DD-D784-4EC9-B4EF-AE0D4AFEB80D}"/>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171" name="Freeform 6026">
                <a:extLst>
                  <a:ext uri="{FF2B5EF4-FFF2-40B4-BE49-F238E27FC236}">
                    <a16:creationId xmlns:a16="http://schemas.microsoft.com/office/drawing/2014/main" id="{2800DFF5-E558-4DB0-B08B-B6DA827E4EC8}"/>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172" name="Freeform 6027">
                <a:extLst>
                  <a:ext uri="{FF2B5EF4-FFF2-40B4-BE49-F238E27FC236}">
                    <a16:creationId xmlns:a16="http://schemas.microsoft.com/office/drawing/2014/main" id="{842F485A-10CA-48D1-9003-D3835E547536}"/>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173" name="Freeform 6033">
                <a:extLst>
                  <a:ext uri="{FF2B5EF4-FFF2-40B4-BE49-F238E27FC236}">
                    <a16:creationId xmlns:a16="http://schemas.microsoft.com/office/drawing/2014/main" id="{633995B2-FDE4-49FC-AD3C-F232D7475484}"/>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174" name="Freeform 6037">
                <a:extLst>
                  <a:ext uri="{FF2B5EF4-FFF2-40B4-BE49-F238E27FC236}">
                    <a16:creationId xmlns:a16="http://schemas.microsoft.com/office/drawing/2014/main" id="{54878A68-CFFC-454D-A8D6-9CB55C6E511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175" name="Freeform 6054">
                <a:extLst>
                  <a:ext uri="{FF2B5EF4-FFF2-40B4-BE49-F238E27FC236}">
                    <a16:creationId xmlns:a16="http://schemas.microsoft.com/office/drawing/2014/main" id="{D54F1A44-BB0E-4BFA-A259-B2BCA729072B}"/>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176" name="Freeform 6074">
                <a:extLst>
                  <a:ext uri="{FF2B5EF4-FFF2-40B4-BE49-F238E27FC236}">
                    <a16:creationId xmlns:a16="http://schemas.microsoft.com/office/drawing/2014/main" id="{DB28D9BB-50E0-4E62-BF2E-49ECD4F66F63}"/>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177" name="Freeform 6084">
                <a:extLst>
                  <a:ext uri="{FF2B5EF4-FFF2-40B4-BE49-F238E27FC236}">
                    <a16:creationId xmlns:a16="http://schemas.microsoft.com/office/drawing/2014/main" id="{030296C9-9B78-416D-97F7-538391DBB1A6}"/>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178" name="Freeform 6086">
                <a:extLst>
                  <a:ext uri="{FF2B5EF4-FFF2-40B4-BE49-F238E27FC236}">
                    <a16:creationId xmlns:a16="http://schemas.microsoft.com/office/drawing/2014/main" id="{DEA35D3F-3EC5-4F5A-BD41-905A1D4D21E7}"/>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179" name="Freeform 6087">
                <a:extLst>
                  <a:ext uri="{FF2B5EF4-FFF2-40B4-BE49-F238E27FC236}">
                    <a16:creationId xmlns:a16="http://schemas.microsoft.com/office/drawing/2014/main" id="{E4C8FA85-E170-4B7D-849F-D4938F4C3C0B}"/>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180" name="Freeform 6088">
                <a:extLst>
                  <a:ext uri="{FF2B5EF4-FFF2-40B4-BE49-F238E27FC236}">
                    <a16:creationId xmlns:a16="http://schemas.microsoft.com/office/drawing/2014/main" id="{B0D7F3C8-68FB-45BF-B38C-609431F3FB94}"/>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181" name="Freeform 6089">
                <a:extLst>
                  <a:ext uri="{FF2B5EF4-FFF2-40B4-BE49-F238E27FC236}">
                    <a16:creationId xmlns:a16="http://schemas.microsoft.com/office/drawing/2014/main" id="{AE5DE2AD-546E-4051-AF12-3F75767319EF}"/>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182" name="Freeform 6091">
                <a:extLst>
                  <a:ext uri="{FF2B5EF4-FFF2-40B4-BE49-F238E27FC236}">
                    <a16:creationId xmlns:a16="http://schemas.microsoft.com/office/drawing/2014/main" id="{5B484A74-4F81-4C25-B9BE-23D69AA74859}"/>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183" name="Freeform 6092">
                <a:extLst>
                  <a:ext uri="{FF2B5EF4-FFF2-40B4-BE49-F238E27FC236}">
                    <a16:creationId xmlns:a16="http://schemas.microsoft.com/office/drawing/2014/main" id="{57AEC2A6-CABD-442A-B16A-34066C7916C4}"/>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184" name="Freeform 6094">
                <a:extLst>
                  <a:ext uri="{FF2B5EF4-FFF2-40B4-BE49-F238E27FC236}">
                    <a16:creationId xmlns:a16="http://schemas.microsoft.com/office/drawing/2014/main" id="{E0DA0E35-A39E-4F38-A302-6D3584492562}"/>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185" name="Freeform 6098">
                <a:extLst>
                  <a:ext uri="{FF2B5EF4-FFF2-40B4-BE49-F238E27FC236}">
                    <a16:creationId xmlns:a16="http://schemas.microsoft.com/office/drawing/2014/main" id="{19C88CB9-C1E4-4FFB-AC92-8BF6E7048ED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186" name="Freeform 6099">
                <a:extLst>
                  <a:ext uri="{FF2B5EF4-FFF2-40B4-BE49-F238E27FC236}">
                    <a16:creationId xmlns:a16="http://schemas.microsoft.com/office/drawing/2014/main" id="{27434BDD-3D0D-4A9D-A253-14463210784C}"/>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187" name="Freeform 6100">
                <a:extLst>
                  <a:ext uri="{FF2B5EF4-FFF2-40B4-BE49-F238E27FC236}">
                    <a16:creationId xmlns:a16="http://schemas.microsoft.com/office/drawing/2014/main" id="{42C3D11D-C377-4FB6-BA81-F831AA282A46}"/>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188" name="Freeform 6101">
                <a:extLst>
                  <a:ext uri="{FF2B5EF4-FFF2-40B4-BE49-F238E27FC236}">
                    <a16:creationId xmlns:a16="http://schemas.microsoft.com/office/drawing/2014/main" id="{6F34A934-2C38-4182-AFDA-389B21EC2968}"/>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189" name="Freeform 6102">
                <a:extLst>
                  <a:ext uri="{FF2B5EF4-FFF2-40B4-BE49-F238E27FC236}">
                    <a16:creationId xmlns:a16="http://schemas.microsoft.com/office/drawing/2014/main" id="{355D8FD8-3AD1-47FA-AF1E-013208BFC54F}"/>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190" name="Freeform 6103">
                <a:extLst>
                  <a:ext uri="{FF2B5EF4-FFF2-40B4-BE49-F238E27FC236}">
                    <a16:creationId xmlns:a16="http://schemas.microsoft.com/office/drawing/2014/main" id="{C4AB8580-B76B-46B2-8291-AFC2226F430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191" name="Freeform 6104">
                <a:extLst>
                  <a:ext uri="{FF2B5EF4-FFF2-40B4-BE49-F238E27FC236}">
                    <a16:creationId xmlns:a16="http://schemas.microsoft.com/office/drawing/2014/main" id="{5E0265C5-486E-4B0F-A82F-480D0D461372}"/>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192" name="Freeform 6105">
                <a:extLst>
                  <a:ext uri="{FF2B5EF4-FFF2-40B4-BE49-F238E27FC236}">
                    <a16:creationId xmlns:a16="http://schemas.microsoft.com/office/drawing/2014/main" id="{95D73C1A-FC5D-494A-894B-5F0F84215409}"/>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193" name="Freeform 6106">
                <a:extLst>
                  <a:ext uri="{FF2B5EF4-FFF2-40B4-BE49-F238E27FC236}">
                    <a16:creationId xmlns:a16="http://schemas.microsoft.com/office/drawing/2014/main" id="{60771115-267D-4DB1-8A5E-F3DACCD5D05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194" name="Freeform 6107">
                <a:extLst>
                  <a:ext uri="{FF2B5EF4-FFF2-40B4-BE49-F238E27FC236}">
                    <a16:creationId xmlns:a16="http://schemas.microsoft.com/office/drawing/2014/main" id="{DC32B9FD-9AA3-4D66-B978-252E7DED522B}"/>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195" name="Freeform 6108">
                <a:extLst>
                  <a:ext uri="{FF2B5EF4-FFF2-40B4-BE49-F238E27FC236}">
                    <a16:creationId xmlns:a16="http://schemas.microsoft.com/office/drawing/2014/main" id="{05AC6DFC-7970-486B-B24B-909296C1F5A0}"/>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196" name="Freeform 6109">
                <a:extLst>
                  <a:ext uri="{FF2B5EF4-FFF2-40B4-BE49-F238E27FC236}">
                    <a16:creationId xmlns:a16="http://schemas.microsoft.com/office/drawing/2014/main" id="{D3393EE2-BA61-43E3-934D-C965AFA813D7}"/>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197" name="Freeform 6110">
                <a:extLst>
                  <a:ext uri="{FF2B5EF4-FFF2-40B4-BE49-F238E27FC236}">
                    <a16:creationId xmlns:a16="http://schemas.microsoft.com/office/drawing/2014/main" id="{F51E0E46-3590-4A82-8280-B8D3397395A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198" name="Freeform 6111">
                <a:extLst>
                  <a:ext uri="{FF2B5EF4-FFF2-40B4-BE49-F238E27FC236}">
                    <a16:creationId xmlns:a16="http://schemas.microsoft.com/office/drawing/2014/main" id="{86E73CBF-FADF-4843-8AD8-8F13A6505F42}"/>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199" name="Freeform 6112">
                <a:extLst>
                  <a:ext uri="{FF2B5EF4-FFF2-40B4-BE49-F238E27FC236}">
                    <a16:creationId xmlns:a16="http://schemas.microsoft.com/office/drawing/2014/main" id="{44EE46F8-7ED6-4A8B-BD85-6F2651BCC5C6}"/>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200" name="Freeform 6113">
                <a:extLst>
                  <a:ext uri="{FF2B5EF4-FFF2-40B4-BE49-F238E27FC236}">
                    <a16:creationId xmlns:a16="http://schemas.microsoft.com/office/drawing/2014/main" id="{4243F158-9B0C-4998-B3FC-5ADCF8787163}"/>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201" name="Freeform 6115">
                <a:extLst>
                  <a:ext uri="{FF2B5EF4-FFF2-40B4-BE49-F238E27FC236}">
                    <a16:creationId xmlns:a16="http://schemas.microsoft.com/office/drawing/2014/main" id="{B9C266AF-3644-4DA8-8E5C-CD6DD26252BA}"/>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202" name="Freeform 6116">
                <a:extLst>
                  <a:ext uri="{FF2B5EF4-FFF2-40B4-BE49-F238E27FC236}">
                    <a16:creationId xmlns:a16="http://schemas.microsoft.com/office/drawing/2014/main" id="{35AD15BF-FE37-4929-B703-E1C010844B8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203" name="Freeform 6117">
                <a:extLst>
                  <a:ext uri="{FF2B5EF4-FFF2-40B4-BE49-F238E27FC236}">
                    <a16:creationId xmlns:a16="http://schemas.microsoft.com/office/drawing/2014/main" id="{774223F1-5748-4104-805A-510BF3D22633}"/>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204" name="Freeform 6118">
                <a:extLst>
                  <a:ext uri="{FF2B5EF4-FFF2-40B4-BE49-F238E27FC236}">
                    <a16:creationId xmlns:a16="http://schemas.microsoft.com/office/drawing/2014/main" id="{C839D699-2479-4C3F-97CC-7F20D41EBEBC}"/>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54" name="Freeform 6134">
              <a:extLst>
                <a:ext uri="{FF2B5EF4-FFF2-40B4-BE49-F238E27FC236}">
                  <a16:creationId xmlns:a16="http://schemas.microsoft.com/office/drawing/2014/main" id="{73506DD6-286E-430C-B3DA-C3E7F96FC594}"/>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55" name="Freeform 6135">
              <a:extLst>
                <a:ext uri="{FF2B5EF4-FFF2-40B4-BE49-F238E27FC236}">
                  <a16:creationId xmlns:a16="http://schemas.microsoft.com/office/drawing/2014/main" id="{C0B5E970-0877-4D72-8194-5B5722EB07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56" name="Freeform 6136">
              <a:extLst>
                <a:ext uri="{FF2B5EF4-FFF2-40B4-BE49-F238E27FC236}">
                  <a16:creationId xmlns:a16="http://schemas.microsoft.com/office/drawing/2014/main" id="{64DECC21-4098-4B25-BE7B-8E6B6ADDA5E1}"/>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57" name="Freeform 6138">
              <a:extLst>
                <a:ext uri="{FF2B5EF4-FFF2-40B4-BE49-F238E27FC236}">
                  <a16:creationId xmlns:a16="http://schemas.microsoft.com/office/drawing/2014/main" id="{BCFD9C90-E8FC-4883-B5CF-F4D3BA22ED87}"/>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58" name="Freeform 6144">
              <a:extLst>
                <a:ext uri="{FF2B5EF4-FFF2-40B4-BE49-F238E27FC236}">
                  <a16:creationId xmlns:a16="http://schemas.microsoft.com/office/drawing/2014/main" id="{B82C9F3B-449B-44D4-9573-2DB2AA2A48EB}"/>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59" name="Freeform 6149">
              <a:extLst>
                <a:ext uri="{FF2B5EF4-FFF2-40B4-BE49-F238E27FC236}">
                  <a16:creationId xmlns:a16="http://schemas.microsoft.com/office/drawing/2014/main" id="{E39C497E-9009-423E-999E-CD5A22F555B5}"/>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60" name="Freeform 6150">
              <a:extLst>
                <a:ext uri="{FF2B5EF4-FFF2-40B4-BE49-F238E27FC236}">
                  <a16:creationId xmlns:a16="http://schemas.microsoft.com/office/drawing/2014/main" id="{EF33329B-A9A7-4F36-8B24-F050BA7A9F5C}"/>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2" name="TextBox 1">
            <a:extLst>
              <a:ext uri="{FF2B5EF4-FFF2-40B4-BE49-F238E27FC236}">
                <a16:creationId xmlns:a16="http://schemas.microsoft.com/office/drawing/2014/main" id="{FF9306BB-0068-4E95-A4BE-4C9804ABCD6F}"/>
              </a:ext>
            </a:extLst>
          </p:cNvPr>
          <p:cNvSpPr txBox="1"/>
          <p:nvPr/>
        </p:nvSpPr>
        <p:spPr>
          <a:xfrm>
            <a:off x="271462" y="2602732"/>
            <a:ext cx="11649075" cy="1938992"/>
          </a:xfrm>
          <a:prstGeom prst="rect">
            <a:avLst/>
          </a:prstGeom>
          <a:noFill/>
        </p:spPr>
        <p:txBody>
          <a:bodyPr wrap="square" rtlCol="0">
            <a:spAutoFit/>
          </a:bodyPr>
          <a:lstStyle/>
          <a:p>
            <a:r>
              <a:rPr lang="en-US" sz="2400" b="1" i="1" dirty="0">
                <a:solidFill>
                  <a:schemeClr val="bg1"/>
                </a:solidFill>
              </a:rPr>
              <a:t>The successful adoption of chatbots by end users has led to the use of more and more bots in advanced artificial intelligence technologies,</a:t>
            </a:r>
            <a:r>
              <a:rPr lang="en-US" dirty="0"/>
              <a:t> </a:t>
            </a:r>
            <a:r>
              <a:rPr lang="en-US" sz="2400" b="1" i="1" dirty="0">
                <a:solidFill>
                  <a:schemeClr val="bg1"/>
                </a:solidFill>
              </a:rPr>
              <a:t>With chatbots, we know where things are heading to the future. The job for businesses and brands after a certain point is to take the next leap and move forward. For AI and chatbot, the future is coming one way or another, and that can’t be avoided</a:t>
            </a:r>
            <a:r>
              <a:rPr lang="en-US" dirty="0"/>
              <a:t>.</a:t>
            </a:r>
            <a:endParaRPr lang="en-IN" sz="2400" b="1" i="1" dirty="0">
              <a:solidFill>
                <a:schemeClr val="bg1"/>
              </a:solidFill>
            </a:endParaRPr>
          </a:p>
        </p:txBody>
      </p:sp>
      <p:sp>
        <p:nvSpPr>
          <p:cNvPr id="335" name="Title 334">
            <a:extLst>
              <a:ext uri="{FF2B5EF4-FFF2-40B4-BE49-F238E27FC236}">
                <a16:creationId xmlns:a16="http://schemas.microsoft.com/office/drawing/2014/main" id="{B0BDE676-D8C6-4CA0-A59C-60B787CA33FE}"/>
              </a:ext>
            </a:extLst>
          </p:cNvPr>
          <p:cNvSpPr>
            <a:spLocks noGrp="1"/>
          </p:cNvSpPr>
          <p:nvPr>
            <p:ph type="title"/>
          </p:nvPr>
        </p:nvSpPr>
        <p:spPr>
          <a:xfrm>
            <a:off x="7966688" y="669914"/>
            <a:ext cx="3374301" cy="701731"/>
          </a:xfrm>
        </p:spPr>
        <p:txBody>
          <a:bodyPr>
            <a:normAutofit/>
          </a:bodyPr>
          <a:lstStyle/>
          <a:p>
            <a:r>
              <a:rPr lang="en-US" dirty="0">
                <a:solidFill>
                  <a:schemeClr val="bg1">
                    <a:lumMod val="85000"/>
                  </a:schemeClr>
                </a:solidFill>
              </a:rPr>
              <a:t>Conclusion</a:t>
            </a:r>
          </a:p>
        </p:txBody>
      </p:sp>
    </p:spTree>
    <p:extLst>
      <p:ext uri="{BB962C8B-B14F-4D97-AF65-F5344CB8AC3E}">
        <p14:creationId xmlns:p14="http://schemas.microsoft.com/office/powerpoint/2010/main" val="331474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C7B45C-C629-4C42-900E-A4D8859396FE}"/>
              </a:ext>
            </a:extLst>
          </p:cNvPr>
          <p:cNvSpPr/>
          <p:nvPr/>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7A6E44A-3399-4C23-9D75-487F9C807F4A}"/>
              </a:ext>
            </a:extLst>
          </p:cNvPr>
          <p:cNvSpPr txBox="1">
            <a:spLocks/>
          </p:cNvSpPr>
          <p:nvPr/>
        </p:nvSpPr>
        <p:spPr>
          <a:xfrm>
            <a:off x="715739" y="2925786"/>
            <a:ext cx="6080995" cy="1006429"/>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accent5"/>
                </a:solidFill>
              </a:rPr>
              <a:t>Thank You</a:t>
            </a:r>
            <a:endParaRPr lang="en-ID" sz="6600" b="1" dirty="0">
              <a:solidFill>
                <a:schemeClr val="accent5"/>
              </a:solidFill>
            </a:endParaRPr>
          </a:p>
        </p:txBody>
      </p:sp>
      <p:sp>
        <p:nvSpPr>
          <p:cNvPr id="3" name="Slide Number Placeholder 2">
            <a:extLst>
              <a:ext uri="{FF2B5EF4-FFF2-40B4-BE49-F238E27FC236}">
                <a16:creationId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16</a:t>
            </a:fld>
            <a:endParaRPr lang="en-US"/>
          </a:p>
        </p:txBody>
      </p:sp>
      <p:grpSp>
        <p:nvGrpSpPr>
          <p:cNvPr id="197" name="Group 196">
            <a:extLst>
              <a:ext uri="{FF2B5EF4-FFF2-40B4-BE49-F238E27FC236}">
                <a16:creationId xmlns:a16="http://schemas.microsoft.com/office/drawing/2014/main" id="{AF011388-D565-481A-9D47-41E6FC3CC5F5}"/>
              </a:ext>
            </a:extLst>
          </p:cNvPr>
          <p:cNvGrpSpPr/>
          <p:nvPr/>
        </p:nvGrpSpPr>
        <p:grpSpPr>
          <a:xfrm>
            <a:off x="5553383" y="441625"/>
            <a:ext cx="5559291" cy="5856757"/>
            <a:chOff x="7335838" y="1800225"/>
            <a:chExt cx="3223197" cy="3395663"/>
          </a:xfrm>
          <a:solidFill>
            <a:schemeClr val="accent1">
              <a:alpha val="8000"/>
            </a:schemeClr>
          </a:solidFill>
        </p:grpSpPr>
        <p:grpSp>
          <p:nvGrpSpPr>
            <p:cNvPr id="198" name="Group 197">
              <a:extLst>
                <a:ext uri="{FF2B5EF4-FFF2-40B4-BE49-F238E27FC236}">
                  <a16:creationId xmlns:a16="http://schemas.microsoft.com/office/drawing/2014/main" id="{42E757AB-BA40-4161-B2A2-4A37B6261EED}"/>
                </a:ext>
              </a:extLst>
            </p:cNvPr>
            <p:cNvGrpSpPr/>
            <p:nvPr/>
          </p:nvGrpSpPr>
          <p:grpSpPr>
            <a:xfrm>
              <a:off x="7335838" y="1800225"/>
              <a:ext cx="1603375" cy="3381375"/>
              <a:chOff x="7335838" y="1800225"/>
              <a:chExt cx="1603375" cy="3381375"/>
            </a:xfrm>
            <a:grpFill/>
          </p:grpSpPr>
          <p:sp>
            <p:nvSpPr>
              <p:cNvPr id="215" name="Freeform 9">
                <a:extLst>
                  <a:ext uri="{FF2B5EF4-FFF2-40B4-BE49-F238E27FC236}">
                    <a16:creationId xmlns:a16="http://schemas.microsoft.com/office/drawing/2014/main" id="{3DD18775-D4C0-4FB8-9EC6-269806210C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
                <a:extLst>
                  <a:ext uri="{FF2B5EF4-FFF2-40B4-BE49-F238E27FC236}">
                    <a16:creationId xmlns:a16="http://schemas.microsoft.com/office/drawing/2014/main" id="{14282556-061F-48AA-93E9-16E86BD9AFF6}"/>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
                <a:extLst>
                  <a:ext uri="{FF2B5EF4-FFF2-40B4-BE49-F238E27FC236}">
                    <a16:creationId xmlns:a16="http://schemas.microsoft.com/office/drawing/2014/main" id="{EAAF5C1B-C4C7-49BC-8071-CE06F552C26F}"/>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2">
                <a:extLst>
                  <a:ext uri="{FF2B5EF4-FFF2-40B4-BE49-F238E27FC236}">
                    <a16:creationId xmlns:a16="http://schemas.microsoft.com/office/drawing/2014/main" id="{33D0482A-9514-429E-8260-3F7D27368F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3">
                <a:extLst>
                  <a:ext uri="{FF2B5EF4-FFF2-40B4-BE49-F238E27FC236}">
                    <a16:creationId xmlns:a16="http://schemas.microsoft.com/office/drawing/2014/main" id="{B9492E60-937C-4A64-B4EA-F82904DF210F}"/>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4">
                <a:extLst>
                  <a:ext uri="{FF2B5EF4-FFF2-40B4-BE49-F238E27FC236}">
                    <a16:creationId xmlns:a16="http://schemas.microsoft.com/office/drawing/2014/main" id="{282BD49D-4E00-453F-BE89-C450A561062F}"/>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5">
                <a:extLst>
                  <a:ext uri="{FF2B5EF4-FFF2-40B4-BE49-F238E27FC236}">
                    <a16:creationId xmlns:a16="http://schemas.microsoft.com/office/drawing/2014/main" id="{6237D432-75DA-42FD-835F-C152577CA44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602E9FC7-1640-4BC8-B057-981513646CB9}"/>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7">
                <a:extLst>
                  <a:ext uri="{FF2B5EF4-FFF2-40B4-BE49-F238E27FC236}">
                    <a16:creationId xmlns:a16="http://schemas.microsoft.com/office/drawing/2014/main" id="{9894AD32-6299-44C7-91EA-975694963A93}"/>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8">
                <a:extLst>
                  <a:ext uri="{FF2B5EF4-FFF2-40B4-BE49-F238E27FC236}">
                    <a16:creationId xmlns:a16="http://schemas.microsoft.com/office/drawing/2014/main" id="{A6304ECA-B8FA-42C3-81CB-6A0149267BA0}"/>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9">
                <a:extLst>
                  <a:ext uri="{FF2B5EF4-FFF2-40B4-BE49-F238E27FC236}">
                    <a16:creationId xmlns:a16="http://schemas.microsoft.com/office/drawing/2014/main" id="{FB3E5811-5E1F-4A6A-8F28-83F36DC5CAA0}"/>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0">
                <a:extLst>
                  <a:ext uri="{FF2B5EF4-FFF2-40B4-BE49-F238E27FC236}">
                    <a16:creationId xmlns:a16="http://schemas.microsoft.com/office/drawing/2014/main" id="{F86234B9-1B19-4AA7-9EB9-E7448443DF9F}"/>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1">
                <a:extLst>
                  <a:ext uri="{FF2B5EF4-FFF2-40B4-BE49-F238E27FC236}">
                    <a16:creationId xmlns:a16="http://schemas.microsoft.com/office/drawing/2014/main" id="{98DE16BD-12F9-4C5D-8F71-78C675ECA40F}"/>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2">
                <a:extLst>
                  <a:ext uri="{FF2B5EF4-FFF2-40B4-BE49-F238E27FC236}">
                    <a16:creationId xmlns:a16="http://schemas.microsoft.com/office/drawing/2014/main" id="{86E67C9C-72B4-4602-954C-8C435D0EC89D}"/>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3">
                <a:extLst>
                  <a:ext uri="{FF2B5EF4-FFF2-40B4-BE49-F238E27FC236}">
                    <a16:creationId xmlns:a16="http://schemas.microsoft.com/office/drawing/2014/main" id="{81FC7C17-CC77-448A-A463-41F7B19B852E}"/>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4">
                <a:extLst>
                  <a:ext uri="{FF2B5EF4-FFF2-40B4-BE49-F238E27FC236}">
                    <a16:creationId xmlns:a16="http://schemas.microsoft.com/office/drawing/2014/main" id="{0B4267C4-6865-420E-A1D7-2A18F2BCE20E}"/>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5">
                <a:extLst>
                  <a:ext uri="{FF2B5EF4-FFF2-40B4-BE49-F238E27FC236}">
                    <a16:creationId xmlns:a16="http://schemas.microsoft.com/office/drawing/2014/main" id="{2525A9AE-0C6F-4C0D-ABC8-2462D4BEECA8}"/>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6">
                <a:extLst>
                  <a:ext uri="{FF2B5EF4-FFF2-40B4-BE49-F238E27FC236}">
                    <a16:creationId xmlns:a16="http://schemas.microsoft.com/office/drawing/2014/main" id="{BCA2E10E-2FE7-4088-8ABA-85E0294BE937}"/>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7">
                <a:extLst>
                  <a:ext uri="{FF2B5EF4-FFF2-40B4-BE49-F238E27FC236}">
                    <a16:creationId xmlns:a16="http://schemas.microsoft.com/office/drawing/2014/main" id="{DB488A9C-F97C-459A-A03A-D684CE96CFFC}"/>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8">
                <a:extLst>
                  <a:ext uri="{FF2B5EF4-FFF2-40B4-BE49-F238E27FC236}">
                    <a16:creationId xmlns:a16="http://schemas.microsoft.com/office/drawing/2014/main" id="{CDF4BF1C-F690-4D63-AF3E-BBD73EEBDAF2}"/>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9">
                <a:extLst>
                  <a:ext uri="{FF2B5EF4-FFF2-40B4-BE49-F238E27FC236}">
                    <a16:creationId xmlns:a16="http://schemas.microsoft.com/office/drawing/2014/main" id="{84868D44-AE3C-4FCE-9586-7FF5A6A496B3}"/>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
                <a:extLst>
                  <a:ext uri="{FF2B5EF4-FFF2-40B4-BE49-F238E27FC236}">
                    <a16:creationId xmlns:a16="http://schemas.microsoft.com/office/drawing/2014/main" id="{456073A4-ABD7-4CF0-8C8F-28CB2272E696}"/>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1">
                <a:extLst>
                  <a:ext uri="{FF2B5EF4-FFF2-40B4-BE49-F238E27FC236}">
                    <a16:creationId xmlns:a16="http://schemas.microsoft.com/office/drawing/2014/main" id="{FC8B8341-ECAB-4337-8628-B6F90A2924D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2">
                <a:extLst>
                  <a:ext uri="{FF2B5EF4-FFF2-40B4-BE49-F238E27FC236}">
                    <a16:creationId xmlns:a16="http://schemas.microsoft.com/office/drawing/2014/main" id="{86EEF1C7-85E4-4CF1-A512-F2E131EDFA3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3">
                <a:extLst>
                  <a:ext uri="{FF2B5EF4-FFF2-40B4-BE49-F238E27FC236}">
                    <a16:creationId xmlns:a16="http://schemas.microsoft.com/office/drawing/2014/main" id="{2703A68D-C3B5-48A3-B6D4-2F1ADA858FDD}"/>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4">
                <a:extLst>
                  <a:ext uri="{FF2B5EF4-FFF2-40B4-BE49-F238E27FC236}">
                    <a16:creationId xmlns:a16="http://schemas.microsoft.com/office/drawing/2014/main" id="{ED7B7F26-A804-425E-A797-887B3035F92B}"/>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5">
                <a:extLst>
                  <a:ext uri="{FF2B5EF4-FFF2-40B4-BE49-F238E27FC236}">
                    <a16:creationId xmlns:a16="http://schemas.microsoft.com/office/drawing/2014/main" id="{27449B2B-C807-42F4-9DCF-EE52FF303B21}"/>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6">
                <a:extLst>
                  <a:ext uri="{FF2B5EF4-FFF2-40B4-BE49-F238E27FC236}">
                    <a16:creationId xmlns:a16="http://schemas.microsoft.com/office/drawing/2014/main" id="{90FCE4A4-E0DE-4BAF-B72D-39327A1A7CC5}"/>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9" name="Group 198">
              <a:extLst>
                <a:ext uri="{FF2B5EF4-FFF2-40B4-BE49-F238E27FC236}">
                  <a16:creationId xmlns:a16="http://schemas.microsoft.com/office/drawing/2014/main" id="{391C1E2C-853E-4725-86F5-91BB5B19AD79}"/>
                </a:ext>
              </a:extLst>
            </p:cNvPr>
            <p:cNvGrpSpPr/>
            <p:nvPr/>
          </p:nvGrpSpPr>
          <p:grpSpPr>
            <a:xfrm>
              <a:off x="8955660" y="1816100"/>
              <a:ext cx="1603375" cy="3379788"/>
              <a:chOff x="9157949" y="1816100"/>
              <a:chExt cx="1603375" cy="3379788"/>
            </a:xfrm>
            <a:grpFill/>
          </p:grpSpPr>
          <p:grpSp>
            <p:nvGrpSpPr>
              <p:cNvPr id="200" name="Group 199">
                <a:extLst>
                  <a:ext uri="{FF2B5EF4-FFF2-40B4-BE49-F238E27FC236}">
                    <a16:creationId xmlns:a16="http://schemas.microsoft.com/office/drawing/2014/main" id="{32A09244-7845-49C5-BA61-D2E9AA697224}"/>
                  </a:ext>
                </a:extLst>
              </p:cNvPr>
              <p:cNvGrpSpPr/>
              <p:nvPr/>
            </p:nvGrpSpPr>
            <p:grpSpPr>
              <a:xfrm>
                <a:off x="9357974" y="1938338"/>
                <a:ext cx="1173162" cy="3105150"/>
                <a:chOff x="9075738" y="1938338"/>
                <a:chExt cx="1173162" cy="3105150"/>
              </a:xfrm>
              <a:grpFill/>
            </p:grpSpPr>
            <p:sp>
              <p:nvSpPr>
                <p:cNvPr id="202" name="Freeform 37">
                  <a:extLst>
                    <a:ext uri="{FF2B5EF4-FFF2-40B4-BE49-F238E27FC236}">
                      <a16:creationId xmlns:a16="http://schemas.microsoft.com/office/drawing/2014/main" id="{0E29F5D0-BD4D-4FD8-BA21-C1915F7F4D88}"/>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38">
                  <a:extLst>
                    <a:ext uri="{FF2B5EF4-FFF2-40B4-BE49-F238E27FC236}">
                      <a16:creationId xmlns:a16="http://schemas.microsoft.com/office/drawing/2014/main" id="{7EC52DC8-0151-4534-B03E-E5217C02CE3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39">
                  <a:extLst>
                    <a:ext uri="{FF2B5EF4-FFF2-40B4-BE49-F238E27FC236}">
                      <a16:creationId xmlns:a16="http://schemas.microsoft.com/office/drawing/2014/main" id="{1EC85E3B-2166-4ED5-A2C8-FECD91BB39C5}"/>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0">
                  <a:extLst>
                    <a:ext uri="{FF2B5EF4-FFF2-40B4-BE49-F238E27FC236}">
                      <a16:creationId xmlns:a16="http://schemas.microsoft.com/office/drawing/2014/main" id="{FF90C5B4-1E19-427F-9EFF-25586EB91E81}"/>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id="{705CA646-E094-445A-A250-DFE9324FB63C}"/>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2">
                  <a:extLst>
                    <a:ext uri="{FF2B5EF4-FFF2-40B4-BE49-F238E27FC236}">
                      <a16:creationId xmlns:a16="http://schemas.microsoft.com/office/drawing/2014/main" id="{DA3B06DB-43DF-47D6-881C-F7221FF39CC4}"/>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3">
                  <a:extLst>
                    <a:ext uri="{FF2B5EF4-FFF2-40B4-BE49-F238E27FC236}">
                      <a16:creationId xmlns:a16="http://schemas.microsoft.com/office/drawing/2014/main" id="{8B8F613A-2193-4958-B061-A9DD42793D0D}"/>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4">
                  <a:extLst>
                    <a:ext uri="{FF2B5EF4-FFF2-40B4-BE49-F238E27FC236}">
                      <a16:creationId xmlns:a16="http://schemas.microsoft.com/office/drawing/2014/main" id="{B022D320-8EF1-4107-AA9D-BDAE946E1AE5}"/>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5">
                  <a:extLst>
                    <a:ext uri="{FF2B5EF4-FFF2-40B4-BE49-F238E27FC236}">
                      <a16:creationId xmlns:a16="http://schemas.microsoft.com/office/drawing/2014/main" id="{833BD872-85BC-4B66-92BE-0C6AA46B6A8E}"/>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6">
                  <a:extLst>
                    <a:ext uri="{FF2B5EF4-FFF2-40B4-BE49-F238E27FC236}">
                      <a16:creationId xmlns:a16="http://schemas.microsoft.com/office/drawing/2014/main" id="{E26FB3DB-C4F3-462A-85C3-B52D749A5CCD}"/>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7">
                  <a:extLst>
                    <a:ext uri="{FF2B5EF4-FFF2-40B4-BE49-F238E27FC236}">
                      <a16:creationId xmlns:a16="http://schemas.microsoft.com/office/drawing/2014/main" id="{ED439A90-D345-4779-82CE-D793E74840D8}"/>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8">
                  <a:extLst>
                    <a:ext uri="{FF2B5EF4-FFF2-40B4-BE49-F238E27FC236}">
                      <a16:creationId xmlns:a16="http://schemas.microsoft.com/office/drawing/2014/main" id="{F5A508C0-FD69-4513-89F7-3456C133154B}"/>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9">
                  <a:extLst>
                    <a:ext uri="{FF2B5EF4-FFF2-40B4-BE49-F238E27FC236}">
                      <a16:creationId xmlns:a16="http://schemas.microsoft.com/office/drawing/2014/main" id="{532A1DFB-1EBD-4402-AE7A-D8E6B649E02B}"/>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1" name="Freeform 50">
                <a:extLst>
                  <a:ext uri="{FF2B5EF4-FFF2-40B4-BE49-F238E27FC236}">
                    <a16:creationId xmlns:a16="http://schemas.microsoft.com/office/drawing/2014/main" id="{C69C7586-2436-4E0A-AAAB-4DFA3BD59E00}"/>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3" name="Freeform: Shape 102">
            <a:extLst>
              <a:ext uri="{FF2B5EF4-FFF2-40B4-BE49-F238E27FC236}">
                <a16:creationId xmlns:a16="http://schemas.microsoft.com/office/drawing/2014/main" id="{B4653479-F728-4C41-BE4D-93CDD26E5999}"/>
              </a:ext>
            </a:extLst>
          </p:cNvPr>
          <p:cNvSpPr/>
          <p:nvPr/>
        </p:nvSpPr>
        <p:spPr>
          <a:xfrm flipH="1">
            <a:off x="0" y="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C0D97672-187B-4F63-A4A7-054906743DC0}"/>
              </a:ext>
            </a:extLst>
          </p:cNvPr>
          <p:cNvSpPr/>
          <p:nvPr/>
        </p:nvSpPr>
        <p:spPr>
          <a:xfrm flipV="1">
            <a:off x="0" y="469900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12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21868-09A5-4B9B-B250-7889526442D9}"/>
              </a:ext>
            </a:extLst>
          </p:cNvPr>
          <p:cNvSpPr>
            <a:spLocks noGrp="1"/>
          </p:cNvSpPr>
          <p:nvPr>
            <p:ph type="sldNum" sz="quarter" idx="12"/>
          </p:nvPr>
        </p:nvSpPr>
        <p:spPr/>
        <p:txBody>
          <a:bodyPr/>
          <a:lstStyle/>
          <a:p>
            <a:fld id="{ADB28729-4CC1-4806-96C3-AF4C11DDAA9D}" type="slidenum">
              <a:rPr lang="en-US" smtClean="0"/>
              <a:t>2</a:t>
            </a:fld>
            <a:endParaRPr lang="en-US"/>
          </a:p>
        </p:txBody>
      </p:sp>
      <p:sp>
        <p:nvSpPr>
          <p:cNvPr id="6" name="Freeform: Shape 5">
            <a:extLst>
              <a:ext uri="{FF2B5EF4-FFF2-40B4-BE49-F238E27FC236}">
                <a16:creationId xmlns:a16="http://schemas.microsoft.com/office/drawing/2014/main"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1747F0E-294D-4C0F-B098-38AA196ED76D}"/>
              </a:ext>
            </a:extLst>
          </p:cNvPr>
          <p:cNvSpPr>
            <a:spLocks noGrp="1"/>
          </p:cNvSpPr>
          <p:nvPr>
            <p:ph type="title"/>
          </p:nvPr>
        </p:nvSpPr>
        <p:spPr>
          <a:xfrm>
            <a:off x="-1156912" y="-73415"/>
            <a:ext cx="8750293" cy="889443"/>
          </a:xfrm>
        </p:spPr>
        <p:txBody>
          <a:bodyPr/>
          <a:lstStyle/>
          <a:p>
            <a:r>
              <a:rPr lang="en-US" dirty="0">
                <a:solidFill>
                  <a:schemeClr val="accent5"/>
                </a:solidFill>
              </a:rPr>
              <a:t>Types of Chatbot</a:t>
            </a:r>
          </a:p>
        </p:txBody>
      </p:sp>
      <p:sp>
        <p:nvSpPr>
          <p:cNvPr id="4" name="Isosceles Triangle 3">
            <a:extLst>
              <a:ext uri="{FF2B5EF4-FFF2-40B4-BE49-F238E27FC236}">
                <a16:creationId xmlns:a16="http://schemas.microsoft.com/office/drawing/2014/main" id="{D79621DF-9922-4FA6-93C4-4377D19BB637}"/>
              </a:ext>
            </a:extLst>
          </p:cNvPr>
          <p:cNvSpPr/>
          <p:nvPr/>
        </p:nvSpPr>
        <p:spPr>
          <a:xfrm>
            <a:off x="5834270" y="437322"/>
            <a:ext cx="4796857" cy="6239703"/>
          </a:xfrm>
          <a:prstGeom prst="triangl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3">
                  <a:lumMod val="40000"/>
                  <a:lumOff val="60000"/>
                </a:schemeClr>
              </a:solidFill>
            </a:endParaRPr>
          </a:p>
        </p:txBody>
      </p:sp>
      <p:sp>
        <p:nvSpPr>
          <p:cNvPr id="90" name="Isosceles Triangle 89">
            <a:extLst>
              <a:ext uri="{FF2B5EF4-FFF2-40B4-BE49-F238E27FC236}">
                <a16:creationId xmlns:a16="http://schemas.microsoft.com/office/drawing/2014/main" id="{688B514D-EDB5-4128-94B8-398B48F62DA7}"/>
              </a:ext>
            </a:extLst>
          </p:cNvPr>
          <p:cNvSpPr/>
          <p:nvPr/>
        </p:nvSpPr>
        <p:spPr>
          <a:xfrm>
            <a:off x="6467062" y="462003"/>
            <a:ext cx="3518452" cy="4538869"/>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Isosceles Triangle 90">
            <a:extLst>
              <a:ext uri="{FF2B5EF4-FFF2-40B4-BE49-F238E27FC236}">
                <a16:creationId xmlns:a16="http://schemas.microsoft.com/office/drawing/2014/main" id="{D134FF45-D0AE-4764-BD28-F15CEE9514A0}"/>
              </a:ext>
            </a:extLst>
          </p:cNvPr>
          <p:cNvSpPr/>
          <p:nvPr/>
        </p:nvSpPr>
        <p:spPr>
          <a:xfrm>
            <a:off x="7066722" y="462991"/>
            <a:ext cx="2306035" cy="296600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Up 4">
            <a:extLst>
              <a:ext uri="{FF2B5EF4-FFF2-40B4-BE49-F238E27FC236}">
                <a16:creationId xmlns:a16="http://schemas.microsoft.com/office/drawing/2014/main" id="{8BC685D9-CFCA-40B3-8ECF-7A8C1E40F474}"/>
              </a:ext>
            </a:extLst>
          </p:cNvPr>
          <p:cNvSpPr/>
          <p:nvPr/>
        </p:nvSpPr>
        <p:spPr>
          <a:xfrm>
            <a:off x="10936352" y="1331843"/>
            <a:ext cx="435918" cy="53896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718B3165-3D2D-4364-BE37-0E5F3585F693}"/>
              </a:ext>
            </a:extLst>
          </p:cNvPr>
          <p:cNvSpPr txBox="1"/>
          <p:nvPr/>
        </p:nvSpPr>
        <p:spPr>
          <a:xfrm>
            <a:off x="7478151" y="2636608"/>
            <a:ext cx="2894196" cy="461665"/>
          </a:xfrm>
          <a:prstGeom prst="rect">
            <a:avLst/>
          </a:prstGeom>
          <a:noFill/>
        </p:spPr>
        <p:txBody>
          <a:bodyPr wrap="square" rtlCol="0">
            <a:spAutoFit/>
          </a:bodyPr>
          <a:lstStyle/>
          <a:p>
            <a:r>
              <a:rPr lang="en-IN" sz="2400" b="1" dirty="0">
                <a:solidFill>
                  <a:schemeClr val="tx2">
                    <a:lumMod val="40000"/>
                    <a:lumOff val="60000"/>
                  </a:schemeClr>
                </a:solidFill>
              </a:rPr>
              <a:t>Contextual</a:t>
            </a:r>
          </a:p>
        </p:txBody>
      </p:sp>
      <p:sp>
        <p:nvSpPr>
          <p:cNvPr id="9" name="Rectangle 8">
            <a:extLst>
              <a:ext uri="{FF2B5EF4-FFF2-40B4-BE49-F238E27FC236}">
                <a16:creationId xmlns:a16="http://schemas.microsoft.com/office/drawing/2014/main" id="{2DE6ABD5-2397-4217-8EEA-AF0D7E69B0E4}"/>
              </a:ext>
            </a:extLst>
          </p:cNvPr>
          <p:cNvSpPr/>
          <p:nvPr/>
        </p:nvSpPr>
        <p:spPr>
          <a:xfrm>
            <a:off x="6322168" y="4074105"/>
            <a:ext cx="3795141" cy="461665"/>
          </a:xfrm>
          <a:prstGeom prst="rect">
            <a:avLst/>
          </a:prstGeom>
        </p:spPr>
        <p:txBody>
          <a:bodyPr wrap="none">
            <a:spAutoFit/>
          </a:bodyPr>
          <a:lstStyle/>
          <a:p>
            <a:r>
              <a:rPr lang="en-IN" sz="2400" b="1" dirty="0">
                <a:solidFill>
                  <a:schemeClr val="tx2">
                    <a:lumMod val="40000"/>
                    <a:lumOff val="60000"/>
                  </a:schemeClr>
                </a:solidFill>
              </a:rPr>
              <a:t>Keyword Recognition-based</a:t>
            </a:r>
            <a:endParaRPr lang="en-IN" sz="2400" b="1" dirty="0"/>
          </a:p>
        </p:txBody>
      </p:sp>
      <p:sp>
        <p:nvSpPr>
          <p:cNvPr id="10" name="Rectangle 9">
            <a:extLst>
              <a:ext uri="{FF2B5EF4-FFF2-40B4-BE49-F238E27FC236}">
                <a16:creationId xmlns:a16="http://schemas.microsoft.com/office/drawing/2014/main" id="{EEED0A42-AFF1-43EE-891E-16C8194E40A3}"/>
              </a:ext>
            </a:extLst>
          </p:cNvPr>
          <p:cNvSpPr/>
          <p:nvPr/>
        </p:nvSpPr>
        <p:spPr>
          <a:xfrm>
            <a:off x="6690448" y="5766370"/>
            <a:ext cx="3084499" cy="461665"/>
          </a:xfrm>
          <a:prstGeom prst="rect">
            <a:avLst/>
          </a:prstGeom>
        </p:spPr>
        <p:txBody>
          <a:bodyPr wrap="none">
            <a:spAutoFit/>
          </a:bodyPr>
          <a:lstStyle/>
          <a:p>
            <a:r>
              <a:rPr lang="en-IN" sz="2400" b="1" dirty="0">
                <a:solidFill>
                  <a:schemeClr val="tx2">
                    <a:lumMod val="40000"/>
                    <a:lumOff val="60000"/>
                  </a:schemeClr>
                </a:solidFill>
              </a:rPr>
              <a:t>Menu or Button based</a:t>
            </a:r>
            <a:endParaRPr lang="en-IN" sz="2400" b="1" dirty="0"/>
          </a:p>
        </p:txBody>
      </p:sp>
      <p:sp>
        <p:nvSpPr>
          <p:cNvPr id="14" name="TextBox 13">
            <a:extLst>
              <a:ext uri="{FF2B5EF4-FFF2-40B4-BE49-F238E27FC236}">
                <a16:creationId xmlns:a16="http://schemas.microsoft.com/office/drawing/2014/main" id="{4BDD6517-5AF1-49FC-88F1-ED531BEC2642}"/>
              </a:ext>
            </a:extLst>
          </p:cNvPr>
          <p:cNvSpPr txBox="1"/>
          <p:nvPr/>
        </p:nvSpPr>
        <p:spPr>
          <a:xfrm rot="5400000">
            <a:off x="9598376" y="4120791"/>
            <a:ext cx="4009453" cy="461665"/>
          </a:xfrm>
          <a:prstGeom prst="rect">
            <a:avLst/>
          </a:prstGeom>
          <a:noFill/>
        </p:spPr>
        <p:txBody>
          <a:bodyPr wrap="square" rtlCol="0">
            <a:spAutoFit/>
          </a:bodyPr>
          <a:lstStyle/>
          <a:p>
            <a:r>
              <a:rPr lang="en-IN" sz="2400" b="1" dirty="0">
                <a:solidFill>
                  <a:schemeClr val="tx2">
                    <a:lumMod val="40000"/>
                    <a:lumOff val="60000"/>
                  </a:schemeClr>
                </a:solidFill>
              </a:rPr>
              <a:t>Quality of user experience</a:t>
            </a:r>
          </a:p>
        </p:txBody>
      </p:sp>
      <p:sp>
        <p:nvSpPr>
          <p:cNvPr id="16" name="TextBox 15">
            <a:extLst>
              <a:ext uri="{FF2B5EF4-FFF2-40B4-BE49-F238E27FC236}">
                <a16:creationId xmlns:a16="http://schemas.microsoft.com/office/drawing/2014/main" id="{42805754-F45C-4403-A944-D33DCC8C5956}"/>
              </a:ext>
            </a:extLst>
          </p:cNvPr>
          <p:cNvSpPr txBox="1"/>
          <p:nvPr/>
        </p:nvSpPr>
        <p:spPr>
          <a:xfrm>
            <a:off x="-28287" y="710985"/>
            <a:ext cx="6877050" cy="1631216"/>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Menu/Button-Based Chatbots : -</a:t>
            </a:r>
            <a:r>
              <a:rPr lang="en-IN" b="1" dirty="0">
                <a:solidFill>
                  <a:schemeClr val="tx2">
                    <a:lumMod val="40000"/>
                    <a:lumOff val="60000"/>
                  </a:schemeClr>
                </a:solidFill>
              </a:rPr>
              <a:t> </a:t>
            </a:r>
            <a:r>
              <a:rPr lang="en-US" sz="2000" i="1" dirty="0">
                <a:solidFill>
                  <a:schemeClr val="tx2">
                    <a:lumMod val="40000"/>
                    <a:lumOff val="60000"/>
                  </a:schemeClr>
                </a:solidFill>
              </a:rPr>
              <a:t>Menu/button-based chatbots are the most basic type of chatbot on the market today. In most cases, these chatbots are glorified decision tree hierarchies presented to the user in the form of buttons</a:t>
            </a:r>
          </a:p>
          <a:p>
            <a:endParaRPr lang="en-US" sz="2000" b="1" i="1" dirty="0">
              <a:solidFill>
                <a:schemeClr val="tx2">
                  <a:lumMod val="40000"/>
                  <a:lumOff val="60000"/>
                </a:schemeClr>
              </a:solidFill>
            </a:endParaRPr>
          </a:p>
        </p:txBody>
      </p:sp>
      <p:sp>
        <p:nvSpPr>
          <p:cNvPr id="18" name="Rectangle 17">
            <a:extLst>
              <a:ext uri="{FF2B5EF4-FFF2-40B4-BE49-F238E27FC236}">
                <a16:creationId xmlns:a16="http://schemas.microsoft.com/office/drawing/2014/main" id="{B64417DE-F3A8-461E-A876-89213A9871E0}"/>
              </a:ext>
            </a:extLst>
          </p:cNvPr>
          <p:cNvSpPr/>
          <p:nvPr/>
        </p:nvSpPr>
        <p:spPr>
          <a:xfrm>
            <a:off x="-28287" y="2083793"/>
            <a:ext cx="6096000" cy="1938992"/>
          </a:xfrm>
          <a:prstGeom prst="rect">
            <a:avLst/>
          </a:prstGeom>
        </p:spPr>
        <p:txBody>
          <a:bodyPr>
            <a:spAutoFit/>
          </a:bodyPr>
          <a:lstStyle/>
          <a:p>
            <a:pPr marL="285750" indent="-285750">
              <a:buFont typeface="Arial" panose="020B0604020202020204" pitchFamily="34" charset="0"/>
              <a:buChar char="•"/>
            </a:pPr>
            <a:r>
              <a:rPr lang="en-IN" b="1" dirty="0">
                <a:solidFill>
                  <a:schemeClr val="bg1"/>
                </a:solidFill>
              </a:rPr>
              <a:t>Keyword Recognition-Based Chatbots : -</a:t>
            </a:r>
            <a:r>
              <a:rPr lang="en-IN" b="1" dirty="0">
                <a:solidFill>
                  <a:schemeClr val="tx2">
                    <a:lumMod val="40000"/>
                    <a:lumOff val="60000"/>
                  </a:schemeClr>
                </a:solidFill>
              </a:rPr>
              <a:t> </a:t>
            </a:r>
            <a:r>
              <a:rPr lang="en-US" sz="2000" i="1" dirty="0">
                <a:solidFill>
                  <a:schemeClr val="tx2">
                    <a:lumMod val="40000"/>
                    <a:lumOff val="60000"/>
                  </a:schemeClr>
                </a:solidFill>
              </a:rPr>
              <a:t>Unlike menu-based chatbots, keyword recognition-based chatbots can listen to what users type and respond appropriately, or at least try to. These chatbots utilize customizable keywords and AI to determine how to serve an appropriate response to the user.</a:t>
            </a:r>
            <a:endParaRPr lang="en-IN" b="1" i="1" dirty="0">
              <a:solidFill>
                <a:schemeClr val="tx2">
                  <a:lumMod val="40000"/>
                  <a:lumOff val="60000"/>
                </a:schemeClr>
              </a:solidFill>
            </a:endParaRPr>
          </a:p>
        </p:txBody>
      </p:sp>
      <p:sp>
        <p:nvSpPr>
          <p:cNvPr id="19" name="Rectangle 18">
            <a:extLst>
              <a:ext uri="{FF2B5EF4-FFF2-40B4-BE49-F238E27FC236}">
                <a16:creationId xmlns:a16="http://schemas.microsoft.com/office/drawing/2014/main" id="{77232DEC-BABD-46A5-8DC4-49F19BF08E37}"/>
              </a:ext>
            </a:extLst>
          </p:cNvPr>
          <p:cNvSpPr/>
          <p:nvPr/>
        </p:nvSpPr>
        <p:spPr>
          <a:xfrm>
            <a:off x="0" y="3718742"/>
            <a:ext cx="6096000" cy="2062103"/>
          </a:xfrm>
          <a:prstGeom prst="rect">
            <a:avLst/>
          </a:prstGeom>
        </p:spPr>
        <p:txBody>
          <a:bodyPr>
            <a:spAutoFit/>
          </a:bodyPr>
          <a:lstStyle/>
          <a:p>
            <a:endParaRPr lang="en-IN" b="1" dirty="0">
              <a:solidFill>
                <a:schemeClr val="bg1"/>
              </a:solidFill>
            </a:endParaRPr>
          </a:p>
          <a:p>
            <a:pPr marL="285750" indent="-285750">
              <a:buFont typeface="Arial" panose="020B0604020202020204" pitchFamily="34" charset="0"/>
              <a:buChar char="•"/>
            </a:pPr>
            <a:r>
              <a:rPr lang="en-IN" sz="2000" b="1" dirty="0">
                <a:solidFill>
                  <a:schemeClr val="bg1"/>
                </a:solidFill>
              </a:rPr>
              <a:t>Contextual Chatbots </a:t>
            </a:r>
            <a:r>
              <a:rPr lang="en-IN" b="1" dirty="0">
                <a:solidFill>
                  <a:schemeClr val="bg1"/>
                </a:solidFill>
              </a:rPr>
              <a:t>: -</a:t>
            </a:r>
            <a:r>
              <a:rPr lang="en-IN" b="1" dirty="0">
                <a:solidFill>
                  <a:schemeClr val="tx2">
                    <a:lumMod val="40000"/>
                    <a:lumOff val="60000"/>
                  </a:schemeClr>
                </a:solidFill>
              </a:rPr>
              <a:t> </a:t>
            </a:r>
            <a:r>
              <a:rPr lang="en-US" i="1" dirty="0">
                <a:solidFill>
                  <a:schemeClr val="tx2">
                    <a:lumMod val="40000"/>
                    <a:lumOff val="60000"/>
                  </a:schemeClr>
                </a:solidFill>
              </a:rPr>
              <a:t>These chatbots utilize Machine Learning (ML) and Artificial Intelligence (AI) to remember conversations with specific users to learn and grow over time. Unlike keyword recognition-based chatbots, contextual chatbots are smart enough to self-improve based on what users are asking for.</a:t>
            </a:r>
            <a:endParaRPr lang="en-IN" b="1" i="1" dirty="0">
              <a:solidFill>
                <a:schemeClr val="tx2">
                  <a:lumMod val="40000"/>
                  <a:lumOff val="60000"/>
                </a:schemeClr>
              </a:solidFill>
            </a:endParaRPr>
          </a:p>
        </p:txBody>
      </p:sp>
      <p:sp>
        <p:nvSpPr>
          <p:cNvPr id="7" name="Rectangle 6">
            <a:extLst>
              <a:ext uri="{FF2B5EF4-FFF2-40B4-BE49-F238E27FC236}">
                <a16:creationId xmlns:a16="http://schemas.microsoft.com/office/drawing/2014/main" id="{F3AF3685-E434-4914-81B6-E3C8A5983479}"/>
              </a:ext>
            </a:extLst>
          </p:cNvPr>
          <p:cNvSpPr/>
          <p:nvPr/>
        </p:nvSpPr>
        <p:spPr>
          <a:xfrm rot="5400000">
            <a:off x="8822718" y="4490025"/>
            <a:ext cx="3978010" cy="461665"/>
          </a:xfrm>
          <a:prstGeom prst="rect">
            <a:avLst/>
          </a:prstGeom>
        </p:spPr>
        <p:txBody>
          <a:bodyPr wrap="square">
            <a:spAutoFit/>
          </a:bodyPr>
          <a:lstStyle/>
          <a:p>
            <a:r>
              <a:rPr lang="en-IN" sz="2400" b="1" dirty="0">
                <a:solidFill>
                  <a:schemeClr val="tx2">
                    <a:lumMod val="40000"/>
                    <a:lumOff val="60000"/>
                  </a:schemeClr>
                </a:solidFill>
              </a:rPr>
              <a:t>Technical difficulty</a:t>
            </a:r>
          </a:p>
        </p:txBody>
      </p:sp>
    </p:spTree>
    <p:extLst>
      <p:ext uri="{BB962C8B-B14F-4D97-AF65-F5344CB8AC3E}">
        <p14:creationId xmlns:p14="http://schemas.microsoft.com/office/powerpoint/2010/main" val="7911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E5173108-250D-4066-8C19-0A7405C16A35}"/>
              </a:ext>
            </a:extLst>
          </p:cNvPr>
          <p:cNvGrpSpPr/>
          <p:nvPr/>
        </p:nvGrpSpPr>
        <p:grpSpPr>
          <a:xfrm>
            <a:off x="599301" y="5283546"/>
            <a:ext cx="1200924" cy="1255365"/>
            <a:chOff x="7335838" y="1800225"/>
            <a:chExt cx="3223197" cy="3395663"/>
          </a:xfrm>
        </p:grpSpPr>
        <p:grpSp>
          <p:nvGrpSpPr>
            <p:cNvPr id="40" name="Group 39">
              <a:extLst>
                <a:ext uri="{FF2B5EF4-FFF2-40B4-BE49-F238E27FC236}">
                  <a16:creationId xmlns:a16="http://schemas.microsoft.com/office/drawing/2014/main" id="{102CFBAD-1A34-4B3C-B277-BD2C2360D2BD}"/>
                </a:ext>
              </a:extLst>
            </p:cNvPr>
            <p:cNvGrpSpPr/>
            <p:nvPr/>
          </p:nvGrpSpPr>
          <p:grpSpPr>
            <a:xfrm>
              <a:off x="7335838" y="1800225"/>
              <a:ext cx="1603375" cy="3381375"/>
              <a:chOff x="7335838" y="1800225"/>
              <a:chExt cx="1603375" cy="3381375"/>
            </a:xfrm>
          </p:grpSpPr>
          <p:sp>
            <p:nvSpPr>
              <p:cNvPr id="57" name="Freeform 9">
                <a:extLst>
                  <a:ext uri="{FF2B5EF4-FFF2-40B4-BE49-F238E27FC236}">
                    <a16:creationId xmlns:a16="http://schemas.microsoft.com/office/drawing/2014/main" id="{29A472DC-9764-48A8-ABF6-C08E07EA9F4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DCF8F877-21ED-477C-B26A-D6B5939B4F82}"/>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F9D40088-C5DB-48E9-A5E4-D3AAF449DEE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23E28378-C2C1-4EAD-8782-70C10F153024}"/>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a:extLst>
                  <a:ext uri="{FF2B5EF4-FFF2-40B4-BE49-F238E27FC236}">
                    <a16:creationId xmlns:a16="http://schemas.microsoft.com/office/drawing/2014/main" id="{A39BC507-D815-4CAA-9E9D-D39ED4F9BE32}"/>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
                <a:extLst>
                  <a:ext uri="{FF2B5EF4-FFF2-40B4-BE49-F238E27FC236}">
                    <a16:creationId xmlns:a16="http://schemas.microsoft.com/office/drawing/2014/main" id="{BFA2D9CC-1EE3-4CB8-A407-E1F89270484A}"/>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5">
                <a:extLst>
                  <a:ext uri="{FF2B5EF4-FFF2-40B4-BE49-F238E27FC236}">
                    <a16:creationId xmlns:a16="http://schemas.microsoft.com/office/drawing/2014/main" id="{67970A04-2D8B-4D97-B5EC-F6CD2D7C8CB7}"/>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ACF7384C-60DC-47E4-92E7-93BF639C14E3}"/>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a:extLst>
                  <a:ext uri="{FF2B5EF4-FFF2-40B4-BE49-F238E27FC236}">
                    <a16:creationId xmlns:a16="http://schemas.microsoft.com/office/drawing/2014/main" id="{FB25960D-FD3B-45F3-A68D-16FCEE7C88E5}"/>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a:extLst>
                  <a:ext uri="{FF2B5EF4-FFF2-40B4-BE49-F238E27FC236}">
                    <a16:creationId xmlns:a16="http://schemas.microsoft.com/office/drawing/2014/main" id="{4EE49744-BC50-4140-A24F-378FE8DC6135}"/>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a:extLst>
                  <a:ext uri="{FF2B5EF4-FFF2-40B4-BE49-F238E27FC236}">
                    <a16:creationId xmlns:a16="http://schemas.microsoft.com/office/drawing/2014/main" id="{F0A3A84F-2FFD-4BF2-A97E-0C411D6B9236}"/>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a:extLst>
                  <a:ext uri="{FF2B5EF4-FFF2-40B4-BE49-F238E27FC236}">
                    <a16:creationId xmlns:a16="http://schemas.microsoft.com/office/drawing/2014/main" id="{AE3AA59A-F509-4FF1-8C8A-B4CFBC3450FC}"/>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a:extLst>
                  <a:ext uri="{FF2B5EF4-FFF2-40B4-BE49-F238E27FC236}">
                    <a16:creationId xmlns:a16="http://schemas.microsoft.com/office/drawing/2014/main" id="{FCA8BF24-2E5A-4346-96A7-710A736614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a:extLst>
                  <a:ext uri="{FF2B5EF4-FFF2-40B4-BE49-F238E27FC236}">
                    <a16:creationId xmlns:a16="http://schemas.microsoft.com/office/drawing/2014/main" id="{0DF9A44F-4210-4506-9E2C-0F027A874FDC}"/>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a:extLst>
                  <a:ext uri="{FF2B5EF4-FFF2-40B4-BE49-F238E27FC236}">
                    <a16:creationId xmlns:a16="http://schemas.microsoft.com/office/drawing/2014/main" id="{2BABA322-A40A-4C8A-BF49-F8ADE44268DE}"/>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a:extLst>
                  <a:ext uri="{FF2B5EF4-FFF2-40B4-BE49-F238E27FC236}">
                    <a16:creationId xmlns:a16="http://schemas.microsoft.com/office/drawing/2014/main" id="{CF9C3B4D-0524-4552-9D75-93CB15252240}"/>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a:extLst>
                  <a:ext uri="{FF2B5EF4-FFF2-40B4-BE49-F238E27FC236}">
                    <a16:creationId xmlns:a16="http://schemas.microsoft.com/office/drawing/2014/main" id="{C8B83DC7-83DC-46CD-8F20-A221AB92F777}"/>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
                <a:extLst>
                  <a:ext uri="{FF2B5EF4-FFF2-40B4-BE49-F238E27FC236}">
                    <a16:creationId xmlns:a16="http://schemas.microsoft.com/office/drawing/2014/main" id="{ED77E160-08F4-470E-9C73-F9A6B82CF5C8}"/>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
                <a:extLst>
                  <a:ext uri="{FF2B5EF4-FFF2-40B4-BE49-F238E27FC236}">
                    <a16:creationId xmlns:a16="http://schemas.microsoft.com/office/drawing/2014/main" id="{04BFA658-E664-4140-96F7-E458D25E1801}"/>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8">
                <a:extLst>
                  <a:ext uri="{FF2B5EF4-FFF2-40B4-BE49-F238E27FC236}">
                    <a16:creationId xmlns:a16="http://schemas.microsoft.com/office/drawing/2014/main" id="{8DC50F7D-B502-44F9-8811-6F6C3E17509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9">
                <a:extLst>
                  <a:ext uri="{FF2B5EF4-FFF2-40B4-BE49-F238E27FC236}">
                    <a16:creationId xmlns:a16="http://schemas.microsoft.com/office/drawing/2014/main" id="{D826910C-B95C-450F-A9D4-FB1B42D9D32E}"/>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0">
                <a:extLst>
                  <a:ext uri="{FF2B5EF4-FFF2-40B4-BE49-F238E27FC236}">
                    <a16:creationId xmlns:a16="http://schemas.microsoft.com/office/drawing/2014/main" id="{CDEB88F7-85C0-4756-A916-D003B484AA25}"/>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1">
                <a:extLst>
                  <a:ext uri="{FF2B5EF4-FFF2-40B4-BE49-F238E27FC236}">
                    <a16:creationId xmlns:a16="http://schemas.microsoft.com/office/drawing/2014/main" id="{4F110C18-5753-4601-B824-3F67D493F46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2">
                <a:extLst>
                  <a:ext uri="{FF2B5EF4-FFF2-40B4-BE49-F238E27FC236}">
                    <a16:creationId xmlns:a16="http://schemas.microsoft.com/office/drawing/2014/main" id="{26FC2F5B-A0BA-4150-9765-4A56CB067875}"/>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
                <a:extLst>
                  <a:ext uri="{FF2B5EF4-FFF2-40B4-BE49-F238E27FC236}">
                    <a16:creationId xmlns:a16="http://schemas.microsoft.com/office/drawing/2014/main" id="{1F947EEF-3051-4987-96C3-B2C078BA7EEA}"/>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4">
                <a:extLst>
                  <a:ext uri="{FF2B5EF4-FFF2-40B4-BE49-F238E27FC236}">
                    <a16:creationId xmlns:a16="http://schemas.microsoft.com/office/drawing/2014/main" id="{270BF18E-9E57-4C36-9FF1-B6F27A3A1878}"/>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5">
                <a:extLst>
                  <a:ext uri="{FF2B5EF4-FFF2-40B4-BE49-F238E27FC236}">
                    <a16:creationId xmlns:a16="http://schemas.microsoft.com/office/drawing/2014/main" id="{2ACAC379-DE1B-4828-997E-FC09C56E7F8B}"/>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6">
                <a:extLst>
                  <a:ext uri="{FF2B5EF4-FFF2-40B4-BE49-F238E27FC236}">
                    <a16:creationId xmlns:a16="http://schemas.microsoft.com/office/drawing/2014/main" id="{1E2844F5-A85C-421F-8CEF-D0CA735731F8}"/>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solidFill>
                <a:srgbClr val="65D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E6474DC1-2A2B-406F-A135-A5253AE585C4}"/>
                </a:ext>
              </a:extLst>
            </p:cNvPr>
            <p:cNvGrpSpPr/>
            <p:nvPr/>
          </p:nvGrpSpPr>
          <p:grpSpPr>
            <a:xfrm>
              <a:off x="8955660" y="1816100"/>
              <a:ext cx="1603375" cy="3379788"/>
              <a:chOff x="9157949" y="1816100"/>
              <a:chExt cx="1603375" cy="3379788"/>
            </a:xfrm>
          </p:grpSpPr>
          <p:grpSp>
            <p:nvGrpSpPr>
              <p:cNvPr id="42" name="Group 41">
                <a:extLst>
                  <a:ext uri="{FF2B5EF4-FFF2-40B4-BE49-F238E27FC236}">
                    <a16:creationId xmlns:a16="http://schemas.microsoft.com/office/drawing/2014/main" id="{205B830F-767D-43A1-B191-9C4E665EE9B6}"/>
                  </a:ext>
                </a:extLst>
              </p:cNvPr>
              <p:cNvGrpSpPr/>
              <p:nvPr/>
            </p:nvGrpSpPr>
            <p:grpSpPr>
              <a:xfrm>
                <a:off x="9357974" y="1938338"/>
                <a:ext cx="1173162" cy="3105150"/>
                <a:chOff x="9075738" y="1938338"/>
                <a:chExt cx="1173162" cy="3105150"/>
              </a:xfrm>
            </p:grpSpPr>
            <p:sp>
              <p:nvSpPr>
                <p:cNvPr id="44" name="Freeform 37">
                  <a:extLst>
                    <a:ext uri="{FF2B5EF4-FFF2-40B4-BE49-F238E27FC236}">
                      <a16:creationId xmlns:a16="http://schemas.microsoft.com/office/drawing/2014/main" id="{1D1604E6-213D-4E3D-88C9-448CA6A6EC94}"/>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a:extLst>
                    <a:ext uri="{FF2B5EF4-FFF2-40B4-BE49-F238E27FC236}">
                      <a16:creationId xmlns:a16="http://schemas.microsoft.com/office/drawing/2014/main" id="{7C187665-4DD5-4BB5-804F-F2B21A67AA0A}"/>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a:extLst>
                    <a:ext uri="{FF2B5EF4-FFF2-40B4-BE49-F238E27FC236}">
                      <a16:creationId xmlns:a16="http://schemas.microsoft.com/office/drawing/2014/main" id="{CCD10444-8103-4E5E-91F5-BCDC144D9002}"/>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a:extLst>
                    <a:ext uri="{FF2B5EF4-FFF2-40B4-BE49-F238E27FC236}">
                      <a16:creationId xmlns:a16="http://schemas.microsoft.com/office/drawing/2014/main" id="{204A5D11-5AA8-490E-9478-74391E417391}"/>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a:extLst>
                    <a:ext uri="{FF2B5EF4-FFF2-40B4-BE49-F238E27FC236}">
                      <a16:creationId xmlns:a16="http://schemas.microsoft.com/office/drawing/2014/main" id="{4982EDF9-1469-4013-8A22-62858611BA18}"/>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a:extLst>
                    <a:ext uri="{FF2B5EF4-FFF2-40B4-BE49-F238E27FC236}">
                      <a16:creationId xmlns:a16="http://schemas.microsoft.com/office/drawing/2014/main" id="{063485E0-C44D-4E7A-8B35-91CEBA1AD1B9}"/>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a:extLst>
                    <a:ext uri="{FF2B5EF4-FFF2-40B4-BE49-F238E27FC236}">
                      <a16:creationId xmlns:a16="http://schemas.microsoft.com/office/drawing/2014/main" id="{D0BAA23A-BC4B-4B33-B893-03A2FD509A1C}"/>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a:extLst>
                    <a:ext uri="{FF2B5EF4-FFF2-40B4-BE49-F238E27FC236}">
                      <a16:creationId xmlns:a16="http://schemas.microsoft.com/office/drawing/2014/main" id="{D24A32AC-6C2B-47BE-85F3-61B882F01F29}"/>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a:extLst>
                    <a:ext uri="{FF2B5EF4-FFF2-40B4-BE49-F238E27FC236}">
                      <a16:creationId xmlns:a16="http://schemas.microsoft.com/office/drawing/2014/main" id="{9B77A1B3-6460-4EA6-AC48-B29DCD90AFBC}"/>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a:extLst>
                    <a:ext uri="{FF2B5EF4-FFF2-40B4-BE49-F238E27FC236}">
                      <a16:creationId xmlns:a16="http://schemas.microsoft.com/office/drawing/2014/main" id="{23BFCA59-ECF6-4159-A3E3-B72D14AB890E}"/>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DADFF340-FF4D-4BB1-BE40-DD3F096317F9}"/>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a:extLst>
                    <a:ext uri="{FF2B5EF4-FFF2-40B4-BE49-F238E27FC236}">
                      <a16:creationId xmlns:a16="http://schemas.microsoft.com/office/drawing/2014/main" id="{685580A6-FCC6-466A-81AA-CDFCC75BDE57}"/>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a:extLst>
                    <a:ext uri="{FF2B5EF4-FFF2-40B4-BE49-F238E27FC236}">
                      <a16:creationId xmlns:a16="http://schemas.microsoft.com/office/drawing/2014/main" id="{8000CD59-C034-4728-8C45-CFD0A482B355}"/>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Freeform 50">
                <a:extLst>
                  <a:ext uri="{FF2B5EF4-FFF2-40B4-BE49-F238E27FC236}">
                    <a16:creationId xmlns:a16="http://schemas.microsoft.com/office/drawing/2014/main" id="{BB041CC3-6856-490A-B1B6-0EA16DC7883A}"/>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5" name="Freeform: Shape 84">
            <a:extLst>
              <a:ext uri="{FF2B5EF4-FFF2-40B4-BE49-F238E27FC236}">
                <a16:creationId xmlns:a16="http://schemas.microsoft.com/office/drawing/2014/main"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AC6F715-4623-4D9B-B35F-2DEA5B5D4B7C}"/>
              </a:ext>
            </a:extLst>
          </p:cNvPr>
          <p:cNvSpPr/>
          <p:nvPr/>
        </p:nvSpPr>
        <p:spPr>
          <a:xfrm rot="10800000">
            <a:off x="7949861" y="5283547"/>
            <a:ext cx="4238394"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c 98">
            <a:extLst>
              <a:ext uri="{FF2B5EF4-FFF2-40B4-BE49-F238E27FC236}">
                <a16:creationId xmlns:a16="http://schemas.microsoft.com/office/drawing/2014/main" id="{2A366954-CA71-4639-BF25-F325B45AD22C}"/>
              </a:ext>
            </a:extLst>
          </p:cNvPr>
          <p:cNvSpPr/>
          <p:nvPr/>
        </p:nvSpPr>
        <p:spPr>
          <a:xfrm>
            <a:off x="279737" y="4991099"/>
            <a:ext cx="1806238" cy="1812247"/>
          </a:xfrm>
          <a:prstGeom prst="arc">
            <a:avLst>
              <a:gd name="adj1" fmla="val 19062436"/>
              <a:gd name="adj2" fmla="val 13319084"/>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Subtitle 176">
            <a:extLst>
              <a:ext uri="{FF2B5EF4-FFF2-40B4-BE49-F238E27FC236}">
                <a16:creationId xmlns:a16="http://schemas.microsoft.com/office/drawing/2014/main" id="{D69C7124-CEC2-4098-B78C-DC39A0E54DCC}"/>
              </a:ext>
            </a:extLst>
          </p:cNvPr>
          <p:cNvSpPr txBox="1">
            <a:spLocks/>
          </p:cNvSpPr>
          <p:nvPr/>
        </p:nvSpPr>
        <p:spPr>
          <a:xfrm flipH="1">
            <a:off x="2953012" y="2849227"/>
            <a:ext cx="115792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D" sz="1800" b="1" dirty="0">
              <a:solidFill>
                <a:schemeClr val="accent6">
                  <a:lumMod val="75000"/>
                </a:schemeClr>
              </a:solidFill>
              <a:latin typeface="+mj-lt"/>
            </a:endParaRPr>
          </a:p>
        </p:txBody>
      </p:sp>
      <p:sp>
        <p:nvSpPr>
          <p:cNvPr id="24" name="Title 23">
            <a:extLst>
              <a:ext uri="{FF2B5EF4-FFF2-40B4-BE49-F238E27FC236}">
                <a16:creationId xmlns:a16="http://schemas.microsoft.com/office/drawing/2014/main" id="{3335550A-8835-4FDE-A333-6A30E5E1112E}"/>
              </a:ext>
            </a:extLst>
          </p:cNvPr>
          <p:cNvSpPr>
            <a:spLocks noGrp="1"/>
          </p:cNvSpPr>
          <p:nvPr>
            <p:ph type="title"/>
          </p:nvPr>
        </p:nvSpPr>
        <p:spPr>
          <a:xfrm>
            <a:off x="830975" y="183853"/>
            <a:ext cx="10515600" cy="701731"/>
          </a:xfrm>
        </p:spPr>
        <p:txBody>
          <a:bodyPr>
            <a:normAutofit/>
          </a:bodyPr>
          <a:lstStyle/>
          <a:p>
            <a:r>
              <a:rPr lang="en-US" dirty="0"/>
              <a:t>What is NLP</a:t>
            </a:r>
          </a:p>
        </p:txBody>
      </p:sp>
      <p:sp>
        <p:nvSpPr>
          <p:cNvPr id="3" name="Slide Number Placeholder 2">
            <a:extLst>
              <a:ext uri="{FF2B5EF4-FFF2-40B4-BE49-F238E27FC236}">
                <a16:creationId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3</a:t>
            </a:fld>
            <a:endParaRPr lang="en-US"/>
          </a:p>
        </p:txBody>
      </p:sp>
      <p:sp>
        <p:nvSpPr>
          <p:cNvPr id="4" name="TextBox 3">
            <a:extLst>
              <a:ext uri="{FF2B5EF4-FFF2-40B4-BE49-F238E27FC236}">
                <a16:creationId xmlns:a16="http://schemas.microsoft.com/office/drawing/2014/main" id="{8F8BC8E7-EAF6-4D9F-A8B5-C9572006F939}"/>
              </a:ext>
            </a:extLst>
          </p:cNvPr>
          <p:cNvSpPr txBox="1"/>
          <p:nvPr/>
        </p:nvSpPr>
        <p:spPr>
          <a:xfrm>
            <a:off x="501313" y="1219064"/>
            <a:ext cx="11410950" cy="3970318"/>
          </a:xfrm>
          <a:prstGeom prst="rect">
            <a:avLst/>
          </a:prstGeom>
          <a:noFill/>
        </p:spPr>
        <p:txBody>
          <a:bodyPr wrap="square" rtlCol="0">
            <a:spAutoFit/>
          </a:bodyPr>
          <a:lstStyle/>
          <a:p>
            <a:r>
              <a:rPr lang="en-US" sz="2800" i="1" dirty="0">
                <a:solidFill>
                  <a:schemeClr val="bg1">
                    <a:lumMod val="95000"/>
                  </a:schemeClr>
                </a:solidFill>
              </a:rPr>
              <a:t>Natural language is the language humans use to communicate with one another. On the other hand, programming language was developed so humans can tell machines what to do in a way machines can understand. For example, English is a natural language while python is a programming one.</a:t>
            </a:r>
          </a:p>
          <a:p>
            <a:r>
              <a:rPr lang="en-US" sz="2800" i="1" dirty="0">
                <a:solidFill>
                  <a:schemeClr val="bg1">
                    <a:lumMod val="95000"/>
                  </a:schemeClr>
                </a:solidFill>
              </a:rPr>
              <a:t>Natural Language Processing facilitates human-to-machine communication without humans needing to “speak” python or any other programming language as it allows machines to obtain and process information from written or verbal user inputs.</a:t>
            </a:r>
          </a:p>
        </p:txBody>
      </p:sp>
    </p:spTree>
    <p:extLst>
      <p:ext uri="{BB962C8B-B14F-4D97-AF65-F5344CB8AC3E}">
        <p14:creationId xmlns:p14="http://schemas.microsoft.com/office/powerpoint/2010/main" val="367061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C7B45C-C629-4C42-900E-A4D8859396FE}"/>
              </a:ext>
            </a:extLst>
          </p:cNvPr>
          <p:cNvSpPr/>
          <p:nvPr/>
        </p:nvSpPr>
        <p:spPr>
          <a:xfrm>
            <a:off x="77787" y="-9268"/>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Freeform: Shape 294">
            <a:extLst>
              <a:ext uri="{FF2B5EF4-FFF2-40B4-BE49-F238E27FC236}">
                <a16:creationId xmlns:a16="http://schemas.microsoft.com/office/drawing/2014/main" id="{08ED0178-E2EC-414F-8558-42C10B20ADF0}"/>
              </a:ext>
            </a:extLst>
          </p:cNvPr>
          <p:cNvSpPr/>
          <p:nvPr/>
        </p:nvSpPr>
        <p:spPr>
          <a:xfrm>
            <a:off x="-8651" y="-26003"/>
            <a:ext cx="4405571"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6" name="Group 295">
            <a:extLst>
              <a:ext uri="{FF2B5EF4-FFF2-40B4-BE49-F238E27FC236}">
                <a16:creationId xmlns:a16="http://schemas.microsoft.com/office/drawing/2014/main"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id="{9F0CCFDA-DF46-47FC-B590-F0BBE06C2597}"/>
              </a:ext>
            </a:extLst>
          </p:cNvPr>
          <p:cNvSpPr/>
          <p:nvPr/>
        </p:nvSpPr>
        <p:spPr>
          <a:xfrm flipH="1">
            <a:off x="8914022" y="-3430"/>
            <a:ext cx="3356617" cy="1397641"/>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Slide Number Placeholder 419">
            <a:extLst>
              <a:ext uri="{FF2B5EF4-FFF2-40B4-BE49-F238E27FC236}">
                <a16:creationId xmlns:a16="http://schemas.microsoft.com/office/drawing/2014/main" id="{18858867-FC2C-4C08-8EFE-9EF718F9BEBD}"/>
              </a:ext>
            </a:extLst>
          </p:cNvPr>
          <p:cNvSpPr>
            <a:spLocks noGrp="1"/>
          </p:cNvSpPr>
          <p:nvPr>
            <p:ph type="sldNum" sz="quarter" idx="12"/>
          </p:nvPr>
        </p:nvSpPr>
        <p:spPr/>
        <p:txBody>
          <a:bodyPr/>
          <a:lstStyle/>
          <a:p>
            <a:fld id="{ADB28729-4CC1-4806-96C3-AF4C11DDAA9D}" type="slidenum">
              <a:rPr lang="en-US" smtClean="0"/>
              <a:t>4</a:t>
            </a:fld>
            <a:endParaRPr lang="en-US"/>
          </a:p>
        </p:txBody>
      </p:sp>
      <p:sp>
        <p:nvSpPr>
          <p:cNvPr id="3" name="TextBox 2">
            <a:extLst>
              <a:ext uri="{FF2B5EF4-FFF2-40B4-BE49-F238E27FC236}">
                <a16:creationId xmlns:a16="http://schemas.microsoft.com/office/drawing/2014/main" id="{E22366C8-70CE-41DF-8EA7-9D15D0E4724B}"/>
              </a:ext>
            </a:extLst>
          </p:cNvPr>
          <p:cNvSpPr txBox="1"/>
          <p:nvPr/>
        </p:nvSpPr>
        <p:spPr>
          <a:xfrm>
            <a:off x="258210" y="863521"/>
            <a:ext cx="3209925" cy="3170099"/>
          </a:xfrm>
          <a:prstGeom prst="rect">
            <a:avLst/>
          </a:prstGeom>
          <a:noFill/>
        </p:spPr>
        <p:txBody>
          <a:bodyPr wrap="square" rtlCol="0">
            <a:spAutoFit/>
          </a:bodyPr>
          <a:lstStyle/>
          <a:p>
            <a:r>
              <a:rPr lang="en-IN" sz="4000" b="1" dirty="0">
                <a:solidFill>
                  <a:schemeClr val="bg1"/>
                </a:solidFill>
              </a:rPr>
              <a:t>Working of keyword recognition based chatbot </a:t>
            </a:r>
          </a:p>
        </p:txBody>
      </p:sp>
      <p:sp>
        <p:nvSpPr>
          <p:cNvPr id="5" name="TextBox 4">
            <a:extLst>
              <a:ext uri="{FF2B5EF4-FFF2-40B4-BE49-F238E27FC236}">
                <a16:creationId xmlns:a16="http://schemas.microsoft.com/office/drawing/2014/main" id="{2E0D772A-92F3-47C7-88B8-B775C80448BC}"/>
              </a:ext>
            </a:extLst>
          </p:cNvPr>
          <p:cNvSpPr txBox="1"/>
          <p:nvPr/>
        </p:nvSpPr>
        <p:spPr>
          <a:xfrm>
            <a:off x="4591050" y="1132811"/>
            <a:ext cx="7342740" cy="5262979"/>
          </a:xfrm>
          <a:prstGeom prst="rect">
            <a:avLst/>
          </a:prstGeom>
          <a:noFill/>
        </p:spPr>
        <p:txBody>
          <a:bodyPr wrap="square" rtlCol="0">
            <a:spAutoFit/>
          </a:bodyPr>
          <a:lstStyle/>
          <a:p>
            <a:r>
              <a:rPr lang="en-US" sz="2800" i="1" dirty="0">
                <a:solidFill>
                  <a:schemeClr val="bg1"/>
                </a:solidFill>
              </a:rPr>
              <a:t>Keyword-based chatbots function like old-fashioned search engines: the customer types in a word or a phrase, and the bot matches that word or phrase with a pre-loaded response. For example, if a customer typed in, "Book a hotel room," the bot might return a link to a help center article about how to book a hotel room, but only if that input had been preloaded. The advantage to this is that it gives you tremendous control over your brand's automated messaging. The bot will never reply with content that has not been manually loaded into the system.</a:t>
            </a:r>
            <a:endParaRPr lang="en-IN" sz="2800" i="1" dirty="0">
              <a:solidFill>
                <a:schemeClr val="bg1"/>
              </a:solidFill>
            </a:endParaRPr>
          </a:p>
        </p:txBody>
      </p:sp>
    </p:spTree>
    <p:extLst>
      <p:ext uri="{BB962C8B-B14F-4D97-AF65-F5344CB8AC3E}">
        <p14:creationId xmlns:p14="http://schemas.microsoft.com/office/powerpoint/2010/main" val="369835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2AB83813-2BB8-484B-AE8E-FCD15AC9AC25}"/>
              </a:ext>
            </a:extLst>
          </p:cNvPr>
          <p:cNvSpPr/>
          <p:nvPr/>
        </p:nvSpPr>
        <p:spPr>
          <a:xfrm>
            <a:off x="0" y="24551"/>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0A3E228-A730-4857-8378-DE9B46D7DD8B}"/>
              </a:ext>
            </a:extLst>
          </p:cNvPr>
          <p:cNvSpPr/>
          <p:nvPr/>
        </p:nvSpPr>
        <p:spPr>
          <a:xfrm>
            <a:off x="-7938" y="177668"/>
            <a:ext cx="2409824" cy="492443"/>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lumMod val="75000"/>
                  </a:schemeClr>
                </a:solidFill>
                <a:effectLst/>
                <a:uLnTx/>
                <a:uFillTx/>
                <a:latin typeface="Segoe UI" panose="020B0502040204020203" pitchFamily="34" charset="0"/>
                <a:ea typeface="+mn-ea"/>
                <a:cs typeface="Segoe UI" panose="020B0502040204020203" pitchFamily="34" charset="0"/>
              </a:rPr>
              <a:t>Libraries</a:t>
            </a:r>
          </a:p>
        </p:txBody>
      </p:sp>
      <p:sp>
        <p:nvSpPr>
          <p:cNvPr id="84" name="Rounded Rectangle 109">
            <a:extLst>
              <a:ext uri="{FF2B5EF4-FFF2-40B4-BE49-F238E27FC236}">
                <a16:creationId xmlns:a16="http://schemas.microsoft.com/office/drawing/2014/main" id="{50D178DE-4178-492D-81B6-00BE525F7B3D}"/>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85" name="Group 84">
            <a:extLst>
              <a:ext uri="{FF2B5EF4-FFF2-40B4-BE49-F238E27FC236}">
                <a16:creationId xmlns:a16="http://schemas.microsoft.com/office/drawing/2014/main" id="{48976CE4-229E-47AF-B4BF-ACC45C4144F0}"/>
              </a:ext>
            </a:extLst>
          </p:cNvPr>
          <p:cNvGrpSpPr/>
          <p:nvPr/>
        </p:nvGrpSpPr>
        <p:grpSpPr>
          <a:xfrm>
            <a:off x="-1" y="4941426"/>
            <a:ext cx="12192000" cy="1909138"/>
            <a:chOff x="0" y="4948862"/>
            <a:chExt cx="12192000" cy="1909138"/>
          </a:xfrm>
          <a:solidFill>
            <a:schemeClr val="bg2">
              <a:lumMod val="75000"/>
            </a:schemeClr>
          </a:solidFill>
        </p:grpSpPr>
        <p:sp>
          <p:nvSpPr>
            <p:cNvPr id="86" name="Freeform: Shape 85">
              <a:extLst>
                <a:ext uri="{FF2B5EF4-FFF2-40B4-BE49-F238E27FC236}">
                  <a16:creationId xmlns:a16="http://schemas.microsoft.com/office/drawing/2014/main" id="{60AAED02-F8B3-459F-BA28-DFE06126387F}"/>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0C3EA746-C126-441C-BDF5-D8552F9149D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9" name="Slide Number Placeholder 98">
            <a:extLst>
              <a:ext uri="{FF2B5EF4-FFF2-40B4-BE49-F238E27FC236}">
                <a16:creationId xmlns:a16="http://schemas.microsoft.com/office/drawing/2014/main" id="{280F7C9A-5E84-4348-A3F3-F0C124143446}"/>
              </a:ext>
            </a:extLst>
          </p:cNvPr>
          <p:cNvSpPr>
            <a:spLocks noGrp="1"/>
          </p:cNvSpPr>
          <p:nvPr>
            <p:ph type="sldNum" sz="quarter" idx="12"/>
          </p:nvPr>
        </p:nvSpPr>
        <p:spPr/>
        <p:txBody>
          <a:bodyPr/>
          <a:lstStyle/>
          <a:p>
            <a:fld id="{ADB28729-4CC1-4806-96C3-AF4C11DDAA9D}" type="slidenum">
              <a:rPr lang="en-US" smtClean="0"/>
              <a:t>5</a:t>
            </a:fld>
            <a:endParaRPr lang="en-US"/>
          </a:p>
        </p:txBody>
      </p:sp>
      <p:sp>
        <p:nvSpPr>
          <p:cNvPr id="101" name="TextBox 100">
            <a:extLst>
              <a:ext uri="{FF2B5EF4-FFF2-40B4-BE49-F238E27FC236}">
                <a16:creationId xmlns:a16="http://schemas.microsoft.com/office/drawing/2014/main" id="{F81CFD1B-04BC-4800-BE05-3316C5B89455}"/>
              </a:ext>
            </a:extLst>
          </p:cNvPr>
          <p:cNvSpPr txBox="1"/>
          <p:nvPr/>
        </p:nvSpPr>
        <p:spPr>
          <a:xfrm>
            <a:off x="180975" y="962025"/>
            <a:ext cx="12011024" cy="3816429"/>
          </a:xfrm>
          <a:prstGeom prst="rect">
            <a:avLst/>
          </a:prstGeom>
          <a:noFill/>
        </p:spPr>
        <p:txBody>
          <a:bodyPr wrap="square" rtlCol="0">
            <a:spAutoFit/>
          </a:bodyPr>
          <a:lstStyle/>
          <a:p>
            <a:r>
              <a:rPr lang="en-IN" sz="2000" b="1" dirty="0">
                <a:solidFill>
                  <a:schemeClr val="bg1"/>
                </a:solidFill>
              </a:rPr>
              <a:t>1. </a:t>
            </a:r>
            <a:r>
              <a:rPr lang="en-IN" sz="2000" b="1" dirty="0" err="1">
                <a:solidFill>
                  <a:schemeClr val="bg1"/>
                </a:solidFill>
              </a:rPr>
              <a:t>SQLAlchemy</a:t>
            </a:r>
            <a:r>
              <a:rPr lang="en-IN" dirty="0">
                <a:solidFill>
                  <a:schemeClr val="bg1"/>
                </a:solidFill>
              </a:rPr>
              <a:t> - </a:t>
            </a:r>
            <a:r>
              <a:rPr lang="en-US" i="1" dirty="0" err="1">
                <a:solidFill>
                  <a:schemeClr val="bg1"/>
                </a:solidFill>
              </a:rPr>
              <a:t>SQLAlchemy</a:t>
            </a:r>
            <a:r>
              <a:rPr lang="en-US" i="1" dirty="0">
                <a:solidFill>
                  <a:schemeClr val="bg1"/>
                </a:solidFill>
              </a:rPr>
              <a:t> is the Python SQL toolkit and Object Relational Mapper that gives application developers the full power and flexibility of SQL</a:t>
            </a:r>
            <a:r>
              <a:rPr lang="en-US" dirty="0">
                <a:solidFill>
                  <a:schemeClr val="bg1"/>
                </a:solidFill>
              </a:rPr>
              <a:t>.</a:t>
            </a:r>
          </a:p>
          <a:p>
            <a:endParaRPr lang="en-US" dirty="0">
              <a:solidFill>
                <a:schemeClr val="bg1"/>
              </a:solidFill>
            </a:endParaRPr>
          </a:p>
          <a:p>
            <a:r>
              <a:rPr lang="en-US" sz="2000" b="1" dirty="0">
                <a:solidFill>
                  <a:schemeClr val="bg1"/>
                </a:solidFill>
              </a:rPr>
              <a:t>2. </a:t>
            </a:r>
            <a:r>
              <a:rPr lang="en-US" sz="2000" b="1" dirty="0" err="1">
                <a:solidFill>
                  <a:schemeClr val="bg1"/>
                </a:solidFill>
              </a:rPr>
              <a:t>Nltk</a:t>
            </a:r>
            <a:r>
              <a:rPr lang="en-US" dirty="0">
                <a:solidFill>
                  <a:schemeClr val="bg1"/>
                </a:solidFill>
              </a:rPr>
              <a:t> - </a:t>
            </a:r>
            <a:r>
              <a:rPr lang="en-US" i="1" dirty="0">
                <a:solidFill>
                  <a:schemeClr val="bg1"/>
                </a:solidFill>
              </a:rPr>
              <a:t>NLTK is a leading platform for building Python programs to work with human language data. It provides easy-to-use interfaces to </a:t>
            </a:r>
            <a:r>
              <a:rPr lang="en-US" i="1" u="sng" dirty="0">
                <a:solidFill>
                  <a:schemeClr val="bg1"/>
                </a:solidFill>
                <a:hlinkClick r:id="rId2">
                  <a:extLst>
                    <a:ext uri="{A12FA001-AC4F-418D-AE19-62706E023703}">
                      <ahyp:hlinkClr xmlns:ahyp="http://schemas.microsoft.com/office/drawing/2018/hyperlinkcolor" val="tx"/>
                    </a:ext>
                  </a:extLst>
                </a:hlinkClick>
              </a:rPr>
              <a:t>over 50 corpora and lexical resources</a:t>
            </a:r>
            <a:r>
              <a:rPr lang="en-US" i="1" u="sng" dirty="0">
                <a:solidFill>
                  <a:schemeClr val="bg1"/>
                </a:solidFill>
              </a:rPr>
              <a:t>.</a:t>
            </a:r>
          </a:p>
          <a:p>
            <a:endParaRPr lang="en-US" i="1" u="sng" dirty="0">
              <a:solidFill>
                <a:schemeClr val="bg1"/>
              </a:solidFill>
            </a:endParaRPr>
          </a:p>
          <a:p>
            <a:r>
              <a:rPr lang="en-US" sz="2000" b="1" dirty="0">
                <a:solidFill>
                  <a:schemeClr val="bg1"/>
                </a:solidFill>
              </a:rPr>
              <a:t>3. Pint </a:t>
            </a:r>
            <a:r>
              <a:rPr lang="en-US" i="1" u="sng" dirty="0">
                <a:solidFill>
                  <a:schemeClr val="bg1"/>
                </a:solidFill>
              </a:rPr>
              <a:t>- </a:t>
            </a:r>
            <a:r>
              <a:rPr lang="en-US" i="1" dirty="0">
                <a:solidFill>
                  <a:schemeClr val="bg1"/>
                </a:solidFill>
              </a:rPr>
              <a:t>Pint is a Python package to define, operate and manipulate </a:t>
            </a:r>
            <a:r>
              <a:rPr lang="en-US" b="1" i="1" dirty="0">
                <a:solidFill>
                  <a:schemeClr val="bg1"/>
                </a:solidFill>
              </a:rPr>
              <a:t>physical quantities</a:t>
            </a:r>
            <a:r>
              <a:rPr lang="en-US" i="1" dirty="0">
                <a:solidFill>
                  <a:schemeClr val="bg1"/>
                </a:solidFill>
              </a:rPr>
              <a:t>: the product of a numerical value and a unit of measurement</a:t>
            </a:r>
            <a:r>
              <a:rPr lang="en-US" dirty="0"/>
              <a:t>. </a:t>
            </a:r>
            <a:r>
              <a:rPr lang="en-US" i="1" dirty="0">
                <a:solidFill>
                  <a:schemeClr val="bg1"/>
                </a:solidFill>
              </a:rPr>
              <a:t>It allows arithmetic operations between them and conversions from and to different units.</a:t>
            </a:r>
          </a:p>
          <a:p>
            <a:endParaRPr lang="en-US" i="1" dirty="0">
              <a:solidFill>
                <a:schemeClr val="bg1"/>
              </a:solidFill>
            </a:endParaRPr>
          </a:p>
          <a:p>
            <a:r>
              <a:rPr lang="en-US" sz="2000" dirty="0">
                <a:solidFill>
                  <a:schemeClr val="bg1"/>
                </a:solidFill>
              </a:rPr>
              <a:t>4. </a:t>
            </a:r>
            <a:r>
              <a:rPr lang="en-US" sz="2000" b="1" dirty="0" err="1">
                <a:solidFill>
                  <a:schemeClr val="bg1"/>
                </a:solidFill>
              </a:rPr>
              <a:t>pyYAML</a:t>
            </a:r>
            <a:r>
              <a:rPr lang="en-US" dirty="0">
                <a:solidFill>
                  <a:schemeClr val="bg1"/>
                </a:solidFill>
              </a:rPr>
              <a:t> - </a:t>
            </a:r>
            <a:r>
              <a:rPr lang="en-US" i="1" dirty="0">
                <a:solidFill>
                  <a:schemeClr val="bg1"/>
                </a:solidFill>
              </a:rPr>
              <a:t>YAML is a data serialization format designed for human readability and interaction with scripting languages. </a:t>
            </a:r>
            <a:r>
              <a:rPr lang="en-US" i="1" dirty="0" err="1">
                <a:solidFill>
                  <a:schemeClr val="bg1"/>
                </a:solidFill>
              </a:rPr>
              <a:t>PyYAML</a:t>
            </a:r>
            <a:r>
              <a:rPr lang="en-US" i="1" dirty="0">
                <a:solidFill>
                  <a:schemeClr val="bg1"/>
                </a:solidFill>
              </a:rPr>
              <a:t> is a YAML parser and emitter for Python.</a:t>
            </a:r>
          </a:p>
          <a:p>
            <a:endParaRPr lang="en-US" i="1" dirty="0">
              <a:solidFill>
                <a:schemeClr val="bg1"/>
              </a:solidFill>
            </a:endParaRPr>
          </a:p>
          <a:p>
            <a:r>
              <a:rPr lang="en-US" sz="2000" b="1" dirty="0">
                <a:solidFill>
                  <a:schemeClr val="bg1"/>
                </a:solidFill>
              </a:rPr>
              <a:t>5.ChatterBot </a:t>
            </a:r>
            <a:r>
              <a:rPr lang="en-US" i="1" dirty="0">
                <a:solidFill>
                  <a:schemeClr val="bg1"/>
                </a:solidFill>
              </a:rPr>
              <a:t>- </a:t>
            </a:r>
            <a:r>
              <a:rPr lang="en-US" i="1" dirty="0" err="1">
                <a:solidFill>
                  <a:schemeClr val="bg1"/>
                </a:solidFill>
              </a:rPr>
              <a:t>ChatterBot</a:t>
            </a:r>
            <a:r>
              <a:rPr lang="en-US" i="1" dirty="0">
                <a:solidFill>
                  <a:schemeClr val="bg1"/>
                </a:solidFill>
              </a:rPr>
              <a:t> is a Python library that makes it easy to generate automated responses to a user’s input.</a:t>
            </a:r>
            <a:endParaRPr lang="en-IN" i="1" dirty="0">
              <a:solidFill>
                <a:schemeClr val="bg1"/>
              </a:solidFill>
            </a:endParaRPr>
          </a:p>
        </p:txBody>
      </p:sp>
    </p:spTree>
    <p:extLst>
      <p:ext uri="{BB962C8B-B14F-4D97-AF65-F5344CB8AC3E}">
        <p14:creationId xmlns:p14="http://schemas.microsoft.com/office/powerpoint/2010/main" val="289543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C7B45C-C629-4C42-900E-A4D8859396FE}"/>
              </a:ext>
            </a:extLst>
          </p:cNvPr>
          <p:cNvSpPr/>
          <p:nvPr/>
        </p:nvSpPr>
        <p:spPr>
          <a:xfrm>
            <a:off x="-3133"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F1FF138E-97D2-4E4B-AA8C-202DF158B638}"/>
              </a:ext>
            </a:extLst>
          </p:cNvPr>
          <p:cNvSpPr/>
          <p:nvPr/>
        </p:nvSpPr>
        <p:spPr>
          <a:xfrm>
            <a:off x="3581401" y="459955"/>
            <a:ext cx="5055845" cy="626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Process input</a:t>
            </a:r>
          </a:p>
          <a:p>
            <a:pPr algn="ctr"/>
            <a:r>
              <a:rPr lang="en-IN" dirty="0"/>
              <a:t>The input statement is processed by each of the logic adapters.</a:t>
            </a:r>
          </a:p>
          <a:p>
            <a:pPr algn="ctr"/>
            <a:endParaRPr lang="en-IN" dirty="0"/>
          </a:p>
          <a:p>
            <a:pPr algn="ctr"/>
            <a:r>
              <a:rPr lang="en-IN" b="1" dirty="0">
                <a:solidFill>
                  <a:schemeClr val="bg1"/>
                </a:solidFill>
              </a:rPr>
              <a:t>Logic adapter 1</a:t>
            </a:r>
          </a:p>
          <a:p>
            <a:pPr marL="342900" indent="-342900" algn="ctr">
              <a:buAutoNum type="arabicPeriod"/>
            </a:pPr>
            <a:r>
              <a:rPr lang="en-IN" dirty="0"/>
              <a:t>Select a known statement that most closely matches the input statement</a:t>
            </a:r>
          </a:p>
          <a:p>
            <a:pPr marL="342900" indent="-342900" algn="ctr">
              <a:buAutoNum type="arabicPeriod"/>
            </a:pPr>
            <a:r>
              <a:rPr lang="en-IN" dirty="0"/>
              <a:t>Return a known response and a confidence value based on the matching</a:t>
            </a:r>
          </a:p>
          <a:p>
            <a:pPr algn="ctr"/>
            <a:endParaRPr lang="en-IN" dirty="0"/>
          </a:p>
          <a:p>
            <a:pPr algn="ctr"/>
            <a:r>
              <a:rPr lang="en-IN" b="1" dirty="0">
                <a:solidFill>
                  <a:schemeClr val="bg1"/>
                </a:solidFill>
              </a:rPr>
              <a:t>Logic adapter 2</a:t>
            </a:r>
          </a:p>
          <a:p>
            <a:pPr marL="342900" indent="-342900" algn="ctr">
              <a:buAutoNum type="arabicPeriod"/>
            </a:pPr>
            <a:r>
              <a:rPr lang="en-IN" dirty="0"/>
              <a:t>Select a known statement that most closely matches the input statement</a:t>
            </a:r>
          </a:p>
          <a:p>
            <a:pPr marL="342900" indent="-342900" algn="ctr">
              <a:buAutoNum type="arabicPeriod"/>
            </a:pPr>
            <a:r>
              <a:rPr lang="en-IN" dirty="0"/>
              <a:t>Return a known response and a confidence value based on the matching.</a:t>
            </a:r>
          </a:p>
          <a:p>
            <a:pPr algn="ctr"/>
            <a:endParaRPr lang="en-IN" dirty="0"/>
          </a:p>
          <a:p>
            <a:pPr algn="ctr"/>
            <a:r>
              <a:rPr lang="en-IN" dirty="0"/>
              <a:t>Return the response from the logic adapter </a:t>
            </a:r>
            <a:r>
              <a:rPr lang="en-IN" dirty="0" err="1"/>
              <a:t>theat</a:t>
            </a:r>
            <a:r>
              <a:rPr lang="en-IN" dirty="0"/>
              <a:t> generated highest confidence value</a:t>
            </a:r>
          </a:p>
        </p:txBody>
      </p:sp>
      <p:sp>
        <p:nvSpPr>
          <p:cNvPr id="85" name="Freeform: Shape 84">
            <a:extLst>
              <a:ext uri="{FF2B5EF4-FFF2-40B4-BE49-F238E27FC236}">
                <a16:creationId xmlns:a16="http://schemas.microsoft.com/office/drawing/2014/main"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67A1BB37-4DD5-4AE3-9014-188BB82AD2FF}"/>
              </a:ext>
            </a:extLst>
          </p:cNvPr>
          <p:cNvGrpSpPr/>
          <p:nvPr/>
        </p:nvGrpSpPr>
        <p:grpSpPr>
          <a:xfrm flipH="1">
            <a:off x="9583778" y="1068201"/>
            <a:ext cx="1974830" cy="2287152"/>
            <a:chOff x="-4549693" y="3310145"/>
            <a:chExt cx="3437408" cy="3535503"/>
          </a:xfrm>
        </p:grpSpPr>
        <p:sp>
          <p:nvSpPr>
            <p:cNvPr id="152" name="Freeform 5">
              <a:extLst>
                <a:ext uri="{FF2B5EF4-FFF2-40B4-BE49-F238E27FC236}">
                  <a16:creationId xmlns:a16="http://schemas.microsoft.com/office/drawing/2014/main" id="{5050B898-91DA-4F87-8EBD-DE2C41A1FBBE}"/>
                </a:ext>
              </a:extLst>
            </p:cNvPr>
            <p:cNvSpPr>
              <a:spLocks/>
            </p:cNvSpPr>
            <p:nvPr/>
          </p:nvSpPr>
          <p:spPr bwMode="auto">
            <a:xfrm flipH="1">
              <a:off x="-4549693" y="4221610"/>
              <a:ext cx="3437408" cy="2624038"/>
            </a:xfrm>
            <a:custGeom>
              <a:avLst/>
              <a:gdLst>
                <a:gd name="T0" fmla="*/ 829 w 893"/>
                <a:gd name="T1" fmla="*/ 0 h 683"/>
                <a:gd name="T2" fmla="*/ 106 w 893"/>
                <a:gd name="T3" fmla="*/ 6 h 683"/>
                <a:gd name="T4" fmla="*/ 98 w 893"/>
                <a:gd name="T5" fmla="*/ 95 h 683"/>
                <a:gd name="T6" fmla="*/ 72 w 893"/>
                <a:gd name="T7" fmla="*/ 208 h 683"/>
                <a:gd name="T8" fmla="*/ 16 w 893"/>
                <a:gd name="T9" fmla="*/ 310 h 683"/>
                <a:gd name="T10" fmla="*/ 77 w 893"/>
                <a:gd name="T11" fmla="*/ 366 h 683"/>
                <a:gd name="T12" fmla="*/ 140 w 893"/>
                <a:gd name="T13" fmla="*/ 509 h 683"/>
                <a:gd name="T14" fmla="*/ 269 w 893"/>
                <a:gd name="T15" fmla="*/ 567 h 683"/>
                <a:gd name="T16" fmla="*/ 287 w 893"/>
                <a:gd name="T17" fmla="*/ 683 h 683"/>
                <a:gd name="T18" fmla="*/ 676 w 893"/>
                <a:gd name="T19" fmla="*/ 681 h 683"/>
                <a:gd name="T20" fmla="*/ 729 w 893"/>
                <a:gd name="T21" fmla="*/ 455 h 683"/>
                <a:gd name="T22" fmla="*/ 829 w 893"/>
                <a:gd name="T23"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3" h="683">
                  <a:moveTo>
                    <a:pt x="829" y="0"/>
                  </a:moveTo>
                  <a:cubicBezTo>
                    <a:pt x="106" y="6"/>
                    <a:pt x="106" y="6"/>
                    <a:pt x="106" y="6"/>
                  </a:cubicBezTo>
                  <a:cubicBezTo>
                    <a:pt x="106" y="6"/>
                    <a:pt x="96" y="49"/>
                    <a:pt x="98" y="95"/>
                  </a:cubicBezTo>
                  <a:cubicBezTo>
                    <a:pt x="100" y="142"/>
                    <a:pt x="93" y="171"/>
                    <a:pt x="72" y="208"/>
                  </a:cubicBezTo>
                  <a:cubicBezTo>
                    <a:pt x="51" y="246"/>
                    <a:pt x="0" y="281"/>
                    <a:pt x="16" y="310"/>
                  </a:cubicBezTo>
                  <a:cubicBezTo>
                    <a:pt x="36" y="346"/>
                    <a:pt x="71" y="329"/>
                    <a:pt x="77" y="366"/>
                  </a:cubicBezTo>
                  <a:cubicBezTo>
                    <a:pt x="83" y="403"/>
                    <a:pt x="56" y="502"/>
                    <a:pt x="140" y="509"/>
                  </a:cubicBezTo>
                  <a:cubicBezTo>
                    <a:pt x="187" y="514"/>
                    <a:pt x="248" y="526"/>
                    <a:pt x="269" y="567"/>
                  </a:cubicBezTo>
                  <a:cubicBezTo>
                    <a:pt x="290" y="608"/>
                    <a:pt x="287" y="683"/>
                    <a:pt x="287" y="683"/>
                  </a:cubicBezTo>
                  <a:cubicBezTo>
                    <a:pt x="676" y="681"/>
                    <a:pt x="676" y="681"/>
                    <a:pt x="676" y="681"/>
                  </a:cubicBezTo>
                  <a:cubicBezTo>
                    <a:pt x="676" y="681"/>
                    <a:pt x="678" y="530"/>
                    <a:pt x="729" y="455"/>
                  </a:cubicBezTo>
                  <a:cubicBezTo>
                    <a:pt x="786" y="371"/>
                    <a:pt x="893" y="235"/>
                    <a:pt x="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3" name="Freeform 7">
              <a:extLst>
                <a:ext uri="{FF2B5EF4-FFF2-40B4-BE49-F238E27FC236}">
                  <a16:creationId xmlns:a16="http://schemas.microsoft.com/office/drawing/2014/main" id="{5410B951-2B31-46BC-93EF-119A9B4E5EF2}"/>
                </a:ext>
              </a:extLst>
            </p:cNvPr>
            <p:cNvSpPr>
              <a:spLocks/>
            </p:cNvSpPr>
            <p:nvPr/>
          </p:nvSpPr>
          <p:spPr bwMode="auto">
            <a:xfrm flipH="1">
              <a:off x="-4353505" y="4421887"/>
              <a:ext cx="2850883" cy="1446900"/>
            </a:xfrm>
            <a:custGeom>
              <a:avLst/>
              <a:gdLst>
                <a:gd name="T0" fmla="*/ 44 w 741"/>
                <a:gd name="T1" fmla="*/ 0 h 377"/>
                <a:gd name="T2" fmla="*/ 701 w 741"/>
                <a:gd name="T3" fmla="*/ 0 h 377"/>
                <a:gd name="T4" fmla="*/ 677 w 741"/>
                <a:gd name="T5" fmla="*/ 105 h 377"/>
                <a:gd name="T6" fmla="*/ 647 w 741"/>
                <a:gd name="T7" fmla="*/ 232 h 377"/>
                <a:gd name="T8" fmla="*/ 574 w 741"/>
                <a:gd name="T9" fmla="*/ 310 h 377"/>
                <a:gd name="T10" fmla="*/ 476 w 741"/>
                <a:gd name="T11" fmla="*/ 338 h 377"/>
                <a:gd name="T12" fmla="*/ 379 w 741"/>
                <a:gd name="T13" fmla="*/ 377 h 377"/>
                <a:gd name="T14" fmla="*/ 291 w 741"/>
                <a:gd name="T15" fmla="*/ 340 h 377"/>
                <a:gd name="T16" fmla="*/ 184 w 741"/>
                <a:gd name="T17" fmla="*/ 315 h 377"/>
                <a:gd name="T18" fmla="*/ 112 w 741"/>
                <a:gd name="T19" fmla="*/ 251 h 377"/>
                <a:gd name="T20" fmla="*/ 62 w 741"/>
                <a:gd name="T21" fmla="*/ 122 h 377"/>
                <a:gd name="T22" fmla="*/ 44 w 741"/>
                <a:gd name="T23"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377">
                  <a:moveTo>
                    <a:pt x="44" y="0"/>
                  </a:moveTo>
                  <a:cubicBezTo>
                    <a:pt x="701" y="0"/>
                    <a:pt x="701" y="0"/>
                    <a:pt x="701" y="0"/>
                  </a:cubicBezTo>
                  <a:cubicBezTo>
                    <a:pt x="701" y="0"/>
                    <a:pt x="741" y="65"/>
                    <a:pt x="677" y="105"/>
                  </a:cubicBezTo>
                  <a:cubicBezTo>
                    <a:pt x="677" y="105"/>
                    <a:pt x="721" y="187"/>
                    <a:pt x="647" y="232"/>
                  </a:cubicBezTo>
                  <a:cubicBezTo>
                    <a:pt x="647" y="232"/>
                    <a:pt x="658" y="305"/>
                    <a:pt x="574" y="310"/>
                  </a:cubicBezTo>
                  <a:cubicBezTo>
                    <a:pt x="574" y="310"/>
                    <a:pt x="543" y="360"/>
                    <a:pt x="476" y="338"/>
                  </a:cubicBezTo>
                  <a:cubicBezTo>
                    <a:pt x="476" y="338"/>
                    <a:pt x="442" y="377"/>
                    <a:pt x="379" y="377"/>
                  </a:cubicBezTo>
                  <a:cubicBezTo>
                    <a:pt x="316" y="377"/>
                    <a:pt x="291" y="340"/>
                    <a:pt x="291" y="340"/>
                  </a:cubicBezTo>
                  <a:cubicBezTo>
                    <a:pt x="291" y="340"/>
                    <a:pt x="218" y="362"/>
                    <a:pt x="184" y="315"/>
                  </a:cubicBezTo>
                  <a:cubicBezTo>
                    <a:pt x="184" y="315"/>
                    <a:pt x="109" y="318"/>
                    <a:pt x="112" y="251"/>
                  </a:cubicBezTo>
                  <a:cubicBezTo>
                    <a:pt x="112" y="251"/>
                    <a:pt x="17" y="221"/>
                    <a:pt x="62" y="122"/>
                  </a:cubicBezTo>
                  <a:cubicBezTo>
                    <a:pt x="62" y="122"/>
                    <a:pt x="0" y="77"/>
                    <a:pt x="44" y="0"/>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C4FDE82B-EF2A-48DE-9DC4-4196C2A393A3}"/>
                </a:ext>
              </a:extLst>
            </p:cNvPr>
            <p:cNvSpPr>
              <a:spLocks/>
            </p:cNvSpPr>
            <p:nvPr/>
          </p:nvSpPr>
          <p:spPr bwMode="auto">
            <a:xfrm flipH="1">
              <a:off x="-2078929" y="4086729"/>
              <a:ext cx="396467" cy="177798"/>
            </a:xfrm>
            <a:custGeom>
              <a:avLst/>
              <a:gdLst>
                <a:gd name="T0" fmla="*/ 0 w 103"/>
                <a:gd name="T1" fmla="*/ 46 h 46"/>
                <a:gd name="T2" fmla="*/ 40 w 103"/>
                <a:gd name="T3" fmla="*/ 9 h 46"/>
                <a:gd name="T4" fmla="*/ 102 w 103"/>
                <a:gd name="T5" fmla="*/ 46 h 46"/>
                <a:gd name="T6" fmla="*/ 51 w 103"/>
                <a:gd name="T7" fmla="*/ 46 h 46"/>
                <a:gd name="T8" fmla="*/ 55 w 103"/>
                <a:gd name="T9" fmla="*/ 29 h 46"/>
              </a:gdLst>
              <a:ahLst/>
              <a:cxnLst>
                <a:cxn ang="0">
                  <a:pos x="T0" y="T1"/>
                </a:cxn>
                <a:cxn ang="0">
                  <a:pos x="T2" y="T3"/>
                </a:cxn>
                <a:cxn ang="0">
                  <a:pos x="T4" y="T5"/>
                </a:cxn>
                <a:cxn ang="0">
                  <a:pos x="T6" y="T7"/>
                </a:cxn>
                <a:cxn ang="0">
                  <a:pos x="T8" y="T9"/>
                </a:cxn>
              </a:cxnLst>
              <a:rect l="0" t="0" r="r" b="b"/>
              <a:pathLst>
                <a:path w="103" h="46">
                  <a:moveTo>
                    <a:pt x="0" y="46"/>
                  </a:moveTo>
                  <a:cubicBezTo>
                    <a:pt x="0" y="46"/>
                    <a:pt x="11" y="18"/>
                    <a:pt x="40" y="9"/>
                  </a:cubicBezTo>
                  <a:cubicBezTo>
                    <a:pt x="68" y="0"/>
                    <a:pt x="103" y="6"/>
                    <a:pt x="102" y="46"/>
                  </a:cubicBezTo>
                  <a:cubicBezTo>
                    <a:pt x="51" y="46"/>
                    <a:pt x="51" y="46"/>
                    <a:pt x="51" y="46"/>
                  </a:cubicBezTo>
                  <a:cubicBezTo>
                    <a:pt x="51" y="46"/>
                    <a:pt x="45" y="35"/>
                    <a:pt x="55" y="2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9">
              <a:extLst>
                <a:ext uri="{FF2B5EF4-FFF2-40B4-BE49-F238E27FC236}">
                  <a16:creationId xmlns:a16="http://schemas.microsoft.com/office/drawing/2014/main" id="{90A7117F-BAAF-4287-86E8-F06E4342A98B}"/>
                </a:ext>
              </a:extLst>
            </p:cNvPr>
            <p:cNvSpPr>
              <a:spLocks/>
            </p:cNvSpPr>
            <p:nvPr/>
          </p:nvSpPr>
          <p:spPr bwMode="auto">
            <a:xfrm flipH="1">
              <a:off x="-2583708" y="3776095"/>
              <a:ext cx="670315" cy="541566"/>
            </a:xfrm>
            <a:custGeom>
              <a:avLst/>
              <a:gdLst>
                <a:gd name="T0" fmla="*/ 133 w 174"/>
                <a:gd name="T1" fmla="*/ 127 h 141"/>
                <a:gd name="T2" fmla="*/ 128 w 174"/>
                <a:gd name="T3" fmla="*/ 48 h 141"/>
                <a:gd name="T4" fmla="*/ 54 w 174"/>
                <a:gd name="T5" fmla="*/ 116 h 141"/>
                <a:gd name="T6" fmla="*/ 81 w 174"/>
                <a:gd name="T7" fmla="*/ 82 h 141"/>
              </a:gdLst>
              <a:ahLst/>
              <a:cxnLst>
                <a:cxn ang="0">
                  <a:pos x="T0" y="T1"/>
                </a:cxn>
                <a:cxn ang="0">
                  <a:pos x="T2" y="T3"/>
                </a:cxn>
                <a:cxn ang="0">
                  <a:pos x="T4" y="T5"/>
                </a:cxn>
                <a:cxn ang="0">
                  <a:pos x="T6" y="T7"/>
                </a:cxn>
              </a:cxnLst>
              <a:rect l="0" t="0" r="r" b="b"/>
              <a:pathLst>
                <a:path w="174" h="141">
                  <a:moveTo>
                    <a:pt x="133" y="127"/>
                  </a:moveTo>
                  <a:cubicBezTo>
                    <a:pt x="133" y="127"/>
                    <a:pt x="174" y="88"/>
                    <a:pt x="128" y="48"/>
                  </a:cubicBezTo>
                  <a:cubicBezTo>
                    <a:pt x="72" y="0"/>
                    <a:pt x="0" y="77"/>
                    <a:pt x="54" y="116"/>
                  </a:cubicBezTo>
                  <a:cubicBezTo>
                    <a:pt x="87" y="141"/>
                    <a:pt x="113" y="93"/>
                    <a:pt x="81" y="82"/>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
              <a:extLst>
                <a:ext uri="{FF2B5EF4-FFF2-40B4-BE49-F238E27FC236}">
                  <a16:creationId xmlns:a16="http://schemas.microsoft.com/office/drawing/2014/main" id="{6F6F262B-C240-4FBE-B8DF-370D7CE70052}"/>
                </a:ext>
              </a:extLst>
            </p:cNvPr>
            <p:cNvSpPr>
              <a:spLocks/>
            </p:cNvSpPr>
            <p:nvPr/>
          </p:nvSpPr>
          <p:spPr bwMode="auto">
            <a:xfrm flipH="1">
              <a:off x="-2906605" y="3814925"/>
              <a:ext cx="500693" cy="449602"/>
            </a:xfrm>
            <a:custGeom>
              <a:avLst/>
              <a:gdLst>
                <a:gd name="T0" fmla="*/ 0 w 130"/>
                <a:gd name="T1" fmla="*/ 38 h 117"/>
                <a:gd name="T2" fmla="*/ 63 w 130"/>
                <a:gd name="T3" fmla="*/ 3 h 117"/>
                <a:gd name="T4" fmla="*/ 117 w 130"/>
                <a:gd name="T5" fmla="*/ 85 h 117"/>
                <a:gd name="T6" fmla="*/ 64 w 130"/>
                <a:gd name="T7" fmla="*/ 97 h 117"/>
              </a:gdLst>
              <a:ahLst/>
              <a:cxnLst>
                <a:cxn ang="0">
                  <a:pos x="T0" y="T1"/>
                </a:cxn>
                <a:cxn ang="0">
                  <a:pos x="T2" y="T3"/>
                </a:cxn>
                <a:cxn ang="0">
                  <a:pos x="T4" y="T5"/>
                </a:cxn>
                <a:cxn ang="0">
                  <a:pos x="T6" y="T7"/>
                </a:cxn>
              </a:cxnLst>
              <a:rect l="0" t="0" r="r" b="b"/>
              <a:pathLst>
                <a:path w="130" h="117">
                  <a:moveTo>
                    <a:pt x="0" y="38"/>
                  </a:moveTo>
                  <a:cubicBezTo>
                    <a:pt x="0" y="38"/>
                    <a:pt x="15" y="0"/>
                    <a:pt x="63" y="3"/>
                  </a:cubicBezTo>
                  <a:cubicBezTo>
                    <a:pt x="111" y="6"/>
                    <a:pt x="130" y="52"/>
                    <a:pt x="117" y="85"/>
                  </a:cubicBezTo>
                  <a:cubicBezTo>
                    <a:pt x="103" y="117"/>
                    <a:pt x="65" y="117"/>
                    <a:pt x="64" y="9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
              <a:extLst>
                <a:ext uri="{FF2B5EF4-FFF2-40B4-BE49-F238E27FC236}">
                  <a16:creationId xmlns:a16="http://schemas.microsoft.com/office/drawing/2014/main" id="{8C96D9E5-0626-41F5-94B0-4163014429CB}"/>
                </a:ext>
              </a:extLst>
            </p:cNvPr>
            <p:cNvSpPr>
              <a:spLocks/>
            </p:cNvSpPr>
            <p:nvPr/>
          </p:nvSpPr>
          <p:spPr bwMode="auto">
            <a:xfrm flipH="1">
              <a:off x="-2749244" y="4029507"/>
              <a:ext cx="91965" cy="30655"/>
            </a:xfrm>
            <a:custGeom>
              <a:avLst/>
              <a:gdLst>
                <a:gd name="T0" fmla="*/ 24 w 24"/>
                <a:gd name="T1" fmla="*/ 0 h 8"/>
                <a:gd name="T2" fmla="*/ 0 w 24"/>
                <a:gd name="T3" fmla="*/ 7 h 8"/>
              </a:gdLst>
              <a:ahLst/>
              <a:cxnLst>
                <a:cxn ang="0">
                  <a:pos x="T0" y="T1"/>
                </a:cxn>
                <a:cxn ang="0">
                  <a:pos x="T2" y="T3"/>
                </a:cxn>
              </a:cxnLst>
              <a:rect l="0" t="0" r="r" b="b"/>
              <a:pathLst>
                <a:path w="24" h="8">
                  <a:moveTo>
                    <a:pt x="24" y="0"/>
                  </a:moveTo>
                  <a:cubicBezTo>
                    <a:pt x="24" y="0"/>
                    <a:pt x="13" y="8"/>
                    <a:pt x="0" y="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
              <a:extLst>
                <a:ext uri="{FF2B5EF4-FFF2-40B4-BE49-F238E27FC236}">
                  <a16:creationId xmlns:a16="http://schemas.microsoft.com/office/drawing/2014/main" id="{A0528BC8-CB6A-4575-AC8A-096E7199688F}"/>
                </a:ext>
              </a:extLst>
            </p:cNvPr>
            <p:cNvSpPr>
              <a:spLocks/>
            </p:cNvSpPr>
            <p:nvPr/>
          </p:nvSpPr>
          <p:spPr bwMode="auto">
            <a:xfrm flipH="1">
              <a:off x="-2663411" y="3929369"/>
              <a:ext cx="26568" cy="257499"/>
            </a:xfrm>
            <a:custGeom>
              <a:avLst/>
              <a:gdLst>
                <a:gd name="T0" fmla="*/ 0 w 7"/>
                <a:gd name="T1" fmla="*/ 0 h 67"/>
                <a:gd name="T2" fmla="*/ 4 w 7"/>
                <a:gd name="T3" fmla="*/ 67 h 67"/>
              </a:gdLst>
              <a:ahLst/>
              <a:cxnLst>
                <a:cxn ang="0">
                  <a:pos x="T0" y="T1"/>
                </a:cxn>
                <a:cxn ang="0">
                  <a:pos x="T2" y="T3"/>
                </a:cxn>
              </a:cxnLst>
              <a:rect l="0" t="0" r="r" b="b"/>
              <a:pathLst>
                <a:path w="7" h="67">
                  <a:moveTo>
                    <a:pt x="0" y="0"/>
                  </a:moveTo>
                  <a:cubicBezTo>
                    <a:pt x="0" y="0"/>
                    <a:pt x="7" y="36"/>
                    <a:pt x="4" y="6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
              <a:extLst>
                <a:ext uri="{FF2B5EF4-FFF2-40B4-BE49-F238E27FC236}">
                  <a16:creationId xmlns:a16="http://schemas.microsoft.com/office/drawing/2014/main" id="{4A75F1D5-C447-44F5-B793-A472260C2CB5}"/>
                </a:ext>
              </a:extLst>
            </p:cNvPr>
            <p:cNvSpPr>
              <a:spLocks/>
            </p:cNvSpPr>
            <p:nvPr/>
          </p:nvSpPr>
          <p:spPr bwMode="auto">
            <a:xfrm flipH="1">
              <a:off x="-3286723" y="3845579"/>
              <a:ext cx="480257" cy="480257"/>
            </a:xfrm>
            <a:custGeom>
              <a:avLst/>
              <a:gdLst>
                <a:gd name="T0" fmla="*/ 125 w 125"/>
                <a:gd name="T1" fmla="*/ 33 h 125"/>
                <a:gd name="T2" fmla="*/ 73 w 125"/>
                <a:gd name="T3" fmla="*/ 0 h 125"/>
                <a:gd name="T4" fmla="*/ 28 w 125"/>
                <a:gd name="T5" fmla="*/ 89 h 125"/>
                <a:gd name="T6" fmla="*/ 104 w 125"/>
                <a:gd name="T7" fmla="*/ 77 h 125"/>
                <a:gd name="T8" fmla="*/ 54 w 125"/>
                <a:gd name="T9" fmla="*/ 65 h 125"/>
              </a:gdLst>
              <a:ahLst/>
              <a:cxnLst>
                <a:cxn ang="0">
                  <a:pos x="T0" y="T1"/>
                </a:cxn>
                <a:cxn ang="0">
                  <a:pos x="T2" y="T3"/>
                </a:cxn>
                <a:cxn ang="0">
                  <a:pos x="T4" y="T5"/>
                </a:cxn>
                <a:cxn ang="0">
                  <a:pos x="T6" y="T7"/>
                </a:cxn>
                <a:cxn ang="0">
                  <a:pos x="T8" y="T9"/>
                </a:cxn>
              </a:cxnLst>
              <a:rect l="0" t="0" r="r" b="b"/>
              <a:pathLst>
                <a:path w="125" h="125">
                  <a:moveTo>
                    <a:pt x="125" y="33"/>
                  </a:moveTo>
                  <a:cubicBezTo>
                    <a:pt x="125" y="33"/>
                    <a:pt x="112" y="0"/>
                    <a:pt x="73" y="0"/>
                  </a:cubicBezTo>
                  <a:cubicBezTo>
                    <a:pt x="28" y="1"/>
                    <a:pt x="0" y="49"/>
                    <a:pt x="28" y="89"/>
                  </a:cubicBezTo>
                  <a:cubicBezTo>
                    <a:pt x="54" y="125"/>
                    <a:pt x="104" y="109"/>
                    <a:pt x="104" y="77"/>
                  </a:cubicBezTo>
                  <a:cubicBezTo>
                    <a:pt x="104" y="33"/>
                    <a:pt x="58" y="31"/>
                    <a:pt x="54" y="65"/>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
              <a:extLst>
                <a:ext uri="{FF2B5EF4-FFF2-40B4-BE49-F238E27FC236}">
                  <a16:creationId xmlns:a16="http://schemas.microsoft.com/office/drawing/2014/main" id="{72C4B264-C0FD-4EAA-A2F5-87EE50DFCA68}"/>
                </a:ext>
              </a:extLst>
            </p:cNvPr>
            <p:cNvSpPr>
              <a:spLocks/>
            </p:cNvSpPr>
            <p:nvPr/>
          </p:nvSpPr>
          <p:spPr bwMode="auto">
            <a:xfrm flipH="1">
              <a:off x="-3521741" y="4094904"/>
              <a:ext cx="218670" cy="141012"/>
            </a:xfrm>
            <a:custGeom>
              <a:avLst/>
              <a:gdLst>
                <a:gd name="T0" fmla="*/ 3 w 57"/>
                <a:gd name="T1" fmla="*/ 37 h 37"/>
                <a:gd name="T2" fmla="*/ 27 w 57"/>
                <a:gd name="T3" fmla="*/ 3 h 37"/>
                <a:gd name="T4" fmla="*/ 57 w 57"/>
                <a:gd name="T5" fmla="*/ 20 h 37"/>
              </a:gdLst>
              <a:ahLst/>
              <a:cxnLst>
                <a:cxn ang="0">
                  <a:pos x="T0" y="T1"/>
                </a:cxn>
                <a:cxn ang="0">
                  <a:pos x="T2" y="T3"/>
                </a:cxn>
                <a:cxn ang="0">
                  <a:pos x="T4" y="T5"/>
                </a:cxn>
              </a:cxnLst>
              <a:rect l="0" t="0" r="r" b="b"/>
              <a:pathLst>
                <a:path w="57" h="37">
                  <a:moveTo>
                    <a:pt x="3" y="37"/>
                  </a:moveTo>
                  <a:cubicBezTo>
                    <a:pt x="3" y="37"/>
                    <a:pt x="0" y="6"/>
                    <a:pt x="27" y="3"/>
                  </a:cubicBezTo>
                  <a:cubicBezTo>
                    <a:pt x="48" y="0"/>
                    <a:pt x="57" y="20"/>
                    <a:pt x="57"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
              <a:extLst>
                <a:ext uri="{FF2B5EF4-FFF2-40B4-BE49-F238E27FC236}">
                  <a16:creationId xmlns:a16="http://schemas.microsoft.com/office/drawing/2014/main" id="{E6ED3291-F61C-48C8-967E-2542AFFEE192}"/>
                </a:ext>
              </a:extLst>
            </p:cNvPr>
            <p:cNvSpPr>
              <a:spLocks/>
            </p:cNvSpPr>
            <p:nvPr/>
          </p:nvSpPr>
          <p:spPr bwMode="auto">
            <a:xfrm flipH="1">
              <a:off x="-4122572" y="3968198"/>
              <a:ext cx="535435" cy="296329"/>
            </a:xfrm>
            <a:custGeom>
              <a:avLst/>
              <a:gdLst>
                <a:gd name="T0" fmla="*/ 132 w 139"/>
                <a:gd name="T1" fmla="*/ 75 h 77"/>
                <a:gd name="T2" fmla="*/ 70 w 139"/>
                <a:gd name="T3" fmla="*/ 1 h 77"/>
                <a:gd name="T4" fmla="*/ 27 w 139"/>
                <a:gd name="T5" fmla="*/ 77 h 77"/>
              </a:gdLst>
              <a:ahLst/>
              <a:cxnLst>
                <a:cxn ang="0">
                  <a:pos x="T0" y="T1"/>
                </a:cxn>
                <a:cxn ang="0">
                  <a:pos x="T2" y="T3"/>
                </a:cxn>
                <a:cxn ang="0">
                  <a:pos x="T4" y="T5"/>
                </a:cxn>
              </a:cxnLst>
              <a:rect l="0" t="0" r="r" b="b"/>
              <a:pathLst>
                <a:path w="139" h="77">
                  <a:moveTo>
                    <a:pt x="132" y="75"/>
                  </a:moveTo>
                  <a:cubicBezTo>
                    <a:pt x="139" y="57"/>
                    <a:pt x="124" y="0"/>
                    <a:pt x="70" y="1"/>
                  </a:cubicBezTo>
                  <a:cubicBezTo>
                    <a:pt x="0" y="1"/>
                    <a:pt x="1" y="70"/>
                    <a:pt x="27" y="7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1930802D-4D6B-4C2C-8367-4E2B7BEC53A4}"/>
                </a:ext>
              </a:extLst>
            </p:cNvPr>
            <p:cNvSpPr>
              <a:spLocks/>
            </p:cNvSpPr>
            <p:nvPr/>
          </p:nvSpPr>
          <p:spPr bwMode="auto">
            <a:xfrm flipH="1">
              <a:off x="-3646404" y="3929369"/>
              <a:ext cx="459820" cy="153274"/>
            </a:xfrm>
            <a:custGeom>
              <a:avLst/>
              <a:gdLst>
                <a:gd name="T0" fmla="*/ 0 w 119"/>
                <a:gd name="T1" fmla="*/ 33 h 40"/>
                <a:gd name="T2" fmla="*/ 56 w 119"/>
                <a:gd name="T3" fmla="*/ 5 h 40"/>
                <a:gd name="T4" fmla="*/ 119 w 119"/>
                <a:gd name="T5" fmla="*/ 40 h 40"/>
              </a:gdLst>
              <a:ahLst/>
              <a:cxnLst>
                <a:cxn ang="0">
                  <a:pos x="T0" y="T1"/>
                </a:cxn>
                <a:cxn ang="0">
                  <a:pos x="T2" y="T3"/>
                </a:cxn>
                <a:cxn ang="0">
                  <a:pos x="T4" y="T5"/>
                </a:cxn>
              </a:cxnLst>
              <a:rect l="0" t="0" r="r" b="b"/>
              <a:pathLst>
                <a:path w="119" h="40">
                  <a:moveTo>
                    <a:pt x="0" y="33"/>
                  </a:moveTo>
                  <a:cubicBezTo>
                    <a:pt x="0" y="33"/>
                    <a:pt x="14" y="10"/>
                    <a:pt x="56" y="5"/>
                  </a:cubicBezTo>
                  <a:cubicBezTo>
                    <a:pt x="104" y="0"/>
                    <a:pt x="119" y="40"/>
                    <a:pt x="119" y="4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7">
              <a:extLst>
                <a:ext uri="{FF2B5EF4-FFF2-40B4-BE49-F238E27FC236}">
                  <a16:creationId xmlns:a16="http://schemas.microsoft.com/office/drawing/2014/main" id="{60486907-10BA-4BF7-8AB7-2E7152E221CA}"/>
                </a:ext>
              </a:extLst>
            </p:cNvPr>
            <p:cNvSpPr>
              <a:spLocks/>
            </p:cNvSpPr>
            <p:nvPr/>
          </p:nvSpPr>
          <p:spPr bwMode="auto">
            <a:xfrm flipH="1">
              <a:off x="-3891641" y="4105123"/>
              <a:ext cx="91965" cy="151230"/>
            </a:xfrm>
            <a:custGeom>
              <a:avLst/>
              <a:gdLst>
                <a:gd name="T0" fmla="*/ 0 w 24"/>
                <a:gd name="T1" fmla="*/ 0 h 39"/>
                <a:gd name="T2" fmla="*/ 11 w 24"/>
                <a:gd name="T3" fmla="*/ 39 h 39"/>
              </a:gdLst>
              <a:ahLst/>
              <a:cxnLst>
                <a:cxn ang="0">
                  <a:pos x="T0" y="T1"/>
                </a:cxn>
                <a:cxn ang="0">
                  <a:pos x="T2" y="T3"/>
                </a:cxn>
              </a:cxnLst>
              <a:rect l="0" t="0" r="r" b="b"/>
              <a:pathLst>
                <a:path w="24" h="39">
                  <a:moveTo>
                    <a:pt x="0" y="0"/>
                  </a:moveTo>
                  <a:cubicBezTo>
                    <a:pt x="0" y="0"/>
                    <a:pt x="24" y="5"/>
                    <a:pt x="11" y="3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
              <a:extLst>
                <a:ext uri="{FF2B5EF4-FFF2-40B4-BE49-F238E27FC236}">
                  <a16:creationId xmlns:a16="http://schemas.microsoft.com/office/drawing/2014/main" id="{A71D7921-9D8E-469A-8E28-8B1FA2F6B654}"/>
                </a:ext>
              </a:extLst>
            </p:cNvPr>
            <p:cNvSpPr>
              <a:spLocks/>
            </p:cNvSpPr>
            <p:nvPr/>
          </p:nvSpPr>
          <p:spPr bwMode="auto">
            <a:xfrm flipH="1">
              <a:off x="-3926383" y="4094904"/>
              <a:ext cx="69484" cy="75615"/>
            </a:xfrm>
            <a:custGeom>
              <a:avLst/>
              <a:gdLst>
                <a:gd name="T0" fmla="*/ 18 w 18"/>
                <a:gd name="T1" fmla="*/ 0 h 20"/>
                <a:gd name="T2" fmla="*/ 0 w 18"/>
                <a:gd name="T3" fmla="*/ 20 h 20"/>
              </a:gdLst>
              <a:ahLst/>
              <a:cxnLst>
                <a:cxn ang="0">
                  <a:pos x="T0" y="T1"/>
                </a:cxn>
                <a:cxn ang="0">
                  <a:pos x="T2" y="T3"/>
                </a:cxn>
              </a:cxnLst>
              <a:rect l="0" t="0" r="r" b="b"/>
              <a:pathLst>
                <a:path w="18" h="20">
                  <a:moveTo>
                    <a:pt x="18" y="0"/>
                  </a:moveTo>
                  <a:cubicBezTo>
                    <a:pt x="18" y="0"/>
                    <a:pt x="15" y="16"/>
                    <a:pt x="0"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9">
              <a:extLst>
                <a:ext uri="{FF2B5EF4-FFF2-40B4-BE49-F238E27FC236}">
                  <a16:creationId xmlns:a16="http://schemas.microsoft.com/office/drawing/2014/main" id="{F4736115-7BB6-4FF7-A2B1-5221425C35EA}"/>
                </a:ext>
              </a:extLst>
            </p:cNvPr>
            <p:cNvSpPr>
              <a:spLocks noChangeShapeType="1"/>
            </p:cNvSpPr>
            <p:nvPr/>
          </p:nvSpPr>
          <p:spPr bwMode="auto">
            <a:xfrm flipH="1">
              <a:off x="-1978790" y="4889882"/>
              <a:ext cx="0" cy="314721"/>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0">
              <a:extLst>
                <a:ext uri="{FF2B5EF4-FFF2-40B4-BE49-F238E27FC236}">
                  <a16:creationId xmlns:a16="http://schemas.microsoft.com/office/drawing/2014/main" id="{AEBE3C8C-3F01-49DF-87E7-7E391AE5A2A1}"/>
                </a:ext>
              </a:extLst>
            </p:cNvPr>
            <p:cNvSpPr>
              <a:spLocks noChangeShapeType="1"/>
            </p:cNvSpPr>
            <p:nvPr/>
          </p:nvSpPr>
          <p:spPr bwMode="auto">
            <a:xfrm>
              <a:off x="-2136151" y="5047242"/>
              <a:ext cx="310634"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1">
              <a:extLst>
                <a:ext uri="{FF2B5EF4-FFF2-40B4-BE49-F238E27FC236}">
                  <a16:creationId xmlns:a16="http://schemas.microsoft.com/office/drawing/2014/main" id="{8C95E520-D8CF-49CF-836E-119D13C6F2B1}"/>
                </a:ext>
              </a:extLst>
            </p:cNvPr>
            <p:cNvSpPr>
              <a:spLocks noChangeShapeType="1"/>
            </p:cNvSpPr>
            <p:nvPr/>
          </p:nvSpPr>
          <p:spPr bwMode="auto">
            <a:xfrm flipH="1">
              <a:off x="-2706327" y="4575161"/>
              <a:ext cx="0" cy="261586"/>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2">
              <a:extLst>
                <a:ext uri="{FF2B5EF4-FFF2-40B4-BE49-F238E27FC236}">
                  <a16:creationId xmlns:a16="http://schemas.microsoft.com/office/drawing/2014/main" id="{9C50C587-D9E0-477A-93F6-3CE6B7ED9BC1}"/>
                </a:ext>
              </a:extLst>
            </p:cNvPr>
            <p:cNvSpPr>
              <a:spLocks noChangeShapeType="1"/>
            </p:cNvSpPr>
            <p:nvPr/>
          </p:nvSpPr>
          <p:spPr bwMode="auto">
            <a:xfrm>
              <a:off x="-2837120" y="4705954"/>
              <a:ext cx="261586"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23">
              <a:extLst>
                <a:ext uri="{FF2B5EF4-FFF2-40B4-BE49-F238E27FC236}">
                  <a16:creationId xmlns:a16="http://schemas.microsoft.com/office/drawing/2014/main" id="{4B28F21B-CA7C-419D-AC69-E62028FC8FFB}"/>
                </a:ext>
              </a:extLst>
            </p:cNvPr>
            <p:cNvSpPr>
              <a:spLocks noChangeArrowheads="1"/>
            </p:cNvSpPr>
            <p:nvPr/>
          </p:nvSpPr>
          <p:spPr bwMode="auto">
            <a:xfrm flipH="1">
              <a:off x="-1933831" y="4613989"/>
              <a:ext cx="100139" cy="100139"/>
            </a:xfrm>
            <a:prstGeom prst="ellipse">
              <a:avLst/>
            </a:prstGeom>
            <a:noFill/>
            <a:ln w="34925" cap="flat">
              <a:solidFill>
                <a:srgbClr val="F5F5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Oval 24">
              <a:extLst>
                <a:ext uri="{FF2B5EF4-FFF2-40B4-BE49-F238E27FC236}">
                  <a16:creationId xmlns:a16="http://schemas.microsoft.com/office/drawing/2014/main" id="{65A33CF3-90A1-482A-9717-DD2D329B5913}"/>
                </a:ext>
              </a:extLst>
            </p:cNvPr>
            <p:cNvSpPr>
              <a:spLocks noChangeArrowheads="1"/>
            </p:cNvSpPr>
            <p:nvPr/>
          </p:nvSpPr>
          <p:spPr bwMode="auto">
            <a:xfrm flipH="1">
              <a:off x="-3987692" y="4951191"/>
              <a:ext cx="100139" cy="100139"/>
            </a:xfrm>
            <a:prstGeom prst="ellipse">
              <a:avLst/>
            </a:prstGeom>
            <a:noFill/>
            <a:ln w="23813" cap="flat">
              <a:solidFill>
                <a:srgbClr val="F5F5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25">
              <a:extLst>
                <a:ext uri="{FF2B5EF4-FFF2-40B4-BE49-F238E27FC236}">
                  <a16:creationId xmlns:a16="http://schemas.microsoft.com/office/drawing/2014/main" id="{163AB2AE-861C-4995-8C34-C39001D11CF1}"/>
                </a:ext>
              </a:extLst>
            </p:cNvPr>
            <p:cNvSpPr>
              <a:spLocks noChangeArrowheads="1"/>
            </p:cNvSpPr>
            <p:nvPr/>
          </p:nvSpPr>
          <p:spPr bwMode="auto">
            <a:xfrm flipH="1">
              <a:off x="-1809168" y="3806751"/>
              <a:ext cx="134880" cy="138968"/>
            </a:xfrm>
            <a:prstGeom prst="ellipse">
              <a:avLst/>
            </a:prstGeom>
            <a:noFill/>
            <a:ln w="349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6">
              <a:extLst>
                <a:ext uri="{FF2B5EF4-FFF2-40B4-BE49-F238E27FC236}">
                  <a16:creationId xmlns:a16="http://schemas.microsoft.com/office/drawing/2014/main" id="{1F0E0FD2-C20E-4BBF-8D35-073D8C50C11E}"/>
                </a:ext>
              </a:extLst>
            </p:cNvPr>
            <p:cNvSpPr>
              <a:spLocks noChangeShapeType="1"/>
            </p:cNvSpPr>
            <p:nvPr/>
          </p:nvSpPr>
          <p:spPr bwMode="auto">
            <a:xfrm flipH="1">
              <a:off x="-2256725" y="4609902"/>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7">
              <a:extLst>
                <a:ext uri="{FF2B5EF4-FFF2-40B4-BE49-F238E27FC236}">
                  <a16:creationId xmlns:a16="http://schemas.microsoft.com/office/drawing/2014/main" id="{20CC48DB-9278-4019-9EB9-469551FEC795}"/>
                </a:ext>
              </a:extLst>
            </p:cNvPr>
            <p:cNvSpPr>
              <a:spLocks noChangeShapeType="1"/>
            </p:cNvSpPr>
            <p:nvPr/>
          </p:nvSpPr>
          <p:spPr bwMode="auto">
            <a:xfrm flipH="1">
              <a:off x="-2256725" y="475500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8">
              <a:extLst>
                <a:ext uri="{FF2B5EF4-FFF2-40B4-BE49-F238E27FC236}">
                  <a16:creationId xmlns:a16="http://schemas.microsoft.com/office/drawing/2014/main" id="{5DA37FEF-E012-4C1A-A2A6-BED9A425CCDE}"/>
                </a:ext>
              </a:extLst>
            </p:cNvPr>
            <p:cNvSpPr>
              <a:spLocks noChangeShapeType="1"/>
            </p:cNvSpPr>
            <p:nvPr/>
          </p:nvSpPr>
          <p:spPr bwMode="auto">
            <a:xfrm>
              <a:off x="-2360952" y="4714128"/>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9">
              <a:extLst>
                <a:ext uri="{FF2B5EF4-FFF2-40B4-BE49-F238E27FC236}">
                  <a16:creationId xmlns:a16="http://schemas.microsoft.com/office/drawing/2014/main" id="{FB11DB5C-6F86-449B-B1E7-E3BB71C4E64A}"/>
                </a:ext>
              </a:extLst>
            </p:cNvPr>
            <p:cNvSpPr>
              <a:spLocks noChangeShapeType="1"/>
            </p:cNvSpPr>
            <p:nvPr/>
          </p:nvSpPr>
          <p:spPr bwMode="auto">
            <a:xfrm>
              <a:off x="-2213809" y="4714128"/>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30">
              <a:extLst>
                <a:ext uri="{FF2B5EF4-FFF2-40B4-BE49-F238E27FC236}">
                  <a16:creationId xmlns:a16="http://schemas.microsoft.com/office/drawing/2014/main" id="{C6ABE968-597F-4E3E-97A3-9A6A1C9D47F8}"/>
                </a:ext>
              </a:extLst>
            </p:cNvPr>
            <p:cNvSpPr>
              <a:spLocks noChangeShapeType="1"/>
            </p:cNvSpPr>
            <p:nvPr/>
          </p:nvSpPr>
          <p:spPr bwMode="auto">
            <a:xfrm flipH="1">
              <a:off x="-3903902" y="455881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1">
              <a:extLst>
                <a:ext uri="{FF2B5EF4-FFF2-40B4-BE49-F238E27FC236}">
                  <a16:creationId xmlns:a16="http://schemas.microsoft.com/office/drawing/2014/main" id="{727101EF-7222-4D1C-AA27-3B216F9E57FB}"/>
                </a:ext>
              </a:extLst>
            </p:cNvPr>
            <p:cNvSpPr>
              <a:spLocks noChangeShapeType="1"/>
            </p:cNvSpPr>
            <p:nvPr/>
          </p:nvSpPr>
          <p:spPr bwMode="auto">
            <a:xfrm flipH="1">
              <a:off x="-3903902" y="4705954"/>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2">
              <a:extLst>
                <a:ext uri="{FF2B5EF4-FFF2-40B4-BE49-F238E27FC236}">
                  <a16:creationId xmlns:a16="http://schemas.microsoft.com/office/drawing/2014/main" id="{4F02DE7B-ECAC-40CD-B529-2D258B4E51F6}"/>
                </a:ext>
              </a:extLst>
            </p:cNvPr>
            <p:cNvSpPr>
              <a:spLocks noChangeShapeType="1"/>
            </p:cNvSpPr>
            <p:nvPr/>
          </p:nvSpPr>
          <p:spPr bwMode="auto">
            <a:xfrm>
              <a:off x="-4008128" y="4663037"/>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
              <a:extLst>
                <a:ext uri="{FF2B5EF4-FFF2-40B4-BE49-F238E27FC236}">
                  <a16:creationId xmlns:a16="http://schemas.microsoft.com/office/drawing/2014/main" id="{FBBCCAD4-11E3-4371-81F5-17F708663F28}"/>
                </a:ext>
              </a:extLst>
            </p:cNvPr>
            <p:cNvSpPr>
              <a:spLocks noChangeShapeType="1"/>
            </p:cNvSpPr>
            <p:nvPr/>
          </p:nvSpPr>
          <p:spPr bwMode="auto">
            <a:xfrm>
              <a:off x="-3860986" y="4663037"/>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34">
              <a:extLst>
                <a:ext uri="{FF2B5EF4-FFF2-40B4-BE49-F238E27FC236}">
                  <a16:creationId xmlns:a16="http://schemas.microsoft.com/office/drawing/2014/main" id="{D170E26B-EE26-44E6-940E-6EDC0358D420}"/>
                </a:ext>
              </a:extLst>
            </p:cNvPr>
            <p:cNvSpPr>
              <a:spLocks noChangeShapeType="1"/>
            </p:cNvSpPr>
            <p:nvPr/>
          </p:nvSpPr>
          <p:spPr bwMode="auto">
            <a:xfrm flipH="1">
              <a:off x="-2924997" y="5466189"/>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35">
              <a:extLst>
                <a:ext uri="{FF2B5EF4-FFF2-40B4-BE49-F238E27FC236}">
                  <a16:creationId xmlns:a16="http://schemas.microsoft.com/office/drawing/2014/main" id="{DC623C44-9236-4F22-BD72-3890CE4AC49D}"/>
                </a:ext>
              </a:extLst>
            </p:cNvPr>
            <p:cNvSpPr>
              <a:spLocks noChangeShapeType="1"/>
            </p:cNvSpPr>
            <p:nvPr/>
          </p:nvSpPr>
          <p:spPr bwMode="auto">
            <a:xfrm flipH="1">
              <a:off x="-2924997" y="5611287"/>
              <a:ext cx="0" cy="63354"/>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6">
              <a:extLst>
                <a:ext uri="{FF2B5EF4-FFF2-40B4-BE49-F238E27FC236}">
                  <a16:creationId xmlns:a16="http://schemas.microsoft.com/office/drawing/2014/main" id="{99C71302-42DF-4CE6-8CE3-255FBE33D2E2}"/>
                </a:ext>
              </a:extLst>
            </p:cNvPr>
            <p:cNvSpPr>
              <a:spLocks noChangeShapeType="1"/>
            </p:cNvSpPr>
            <p:nvPr/>
          </p:nvSpPr>
          <p:spPr bwMode="auto">
            <a:xfrm>
              <a:off x="-3029223"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7">
              <a:extLst>
                <a:ext uri="{FF2B5EF4-FFF2-40B4-BE49-F238E27FC236}">
                  <a16:creationId xmlns:a16="http://schemas.microsoft.com/office/drawing/2014/main" id="{60FAABBD-2566-4202-9E7B-BD8408DAE6CD}"/>
                </a:ext>
              </a:extLst>
            </p:cNvPr>
            <p:cNvSpPr>
              <a:spLocks noChangeShapeType="1"/>
            </p:cNvSpPr>
            <p:nvPr/>
          </p:nvSpPr>
          <p:spPr bwMode="auto">
            <a:xfrm>
              <a:off x="-2884125"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38">
              <a:extLst>
                <a:ext uri="{FF2B5EF4-FFF2-40B4-BE49-F238E27FC236}">
                  <a16:creationId xmlns:a16="http://schemas.microsoft.com/office/drawing/2014/main" id="{C5DC21AD-257F-4B48-962E-FC8F7C475296}"/>
                </a:ext>
              </a:extLst>
            </p:cNvPr>
            <p:cNvSpPr>
              <a:spLocks noChangeShapeType="1"/>
            </p:cNvSpPr>
            <p:nvPr/>
          </p:nvSpPr>
          <p:spPr bwMode="auto">
            <a:xfrm flipH="1">
              <a:off x="-3895727" y="3310145"/>
              <a:ext cx="0"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39">
              <a:extLst>
                <a:ext uri="{FF2B5EF4-FFF2-40B4-BE49-F238E27FC236}">
                  <a16:creationId xmlns:a16="http://schemas.microsoft.com/office/drawing/2014/main" id="{BB14C726-7884-47E6-824E-86E3312E1F23}"/>
                </a:ext>
              </a:extLst>
            </p:cNvPr>
            <p:cNvSpPr>
              <a:spLocks noChangeShapeType="1"/>
            </p:cNvSpPr>
            <p:nvPr/>
          </p:nvSpPr>
          <p:spPr bwMode="auto">
            <a:xfrm flipH="1">
              <a:off x="-3899815" y="3418458"/>
              <a:ext cx="4087"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40">
              <a:extLst>
                <a:ext uri="{FF2B5EF4-FFF2-40B4-BE49-F238E27FC236}">
                  <a16:creationId xmlns:a16="http://schemas.microsoft.com/office/drawing/2014/main" id="{B271F57C-74DD-457B-B13C-F1C26D96076D}"/>
                </a:ext>
              </a:extLst>
            </p:cNvPr>
            <p:cNvSpPr>
              <a:spLocks noChangeShapeType="1"/>
            </p:cNvSpPr>
            <p:nvPr/>
          </p:nvSpPr>
          <p:spPr bwMode="auto">
            <a:xfrm>
              <a:off x="-3973387" y="3387803"/>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41">
              <a:extLst>
                <a:ext uri="{FF2B5EF4-FFF2-40B4-BE49-F238E27FC236}">
                  <a16:creationId xmlns:a16="http://schemas.microsoft.com/office/drawing/2014/main" id="{C63F7155-7302-41E0-B9C5-C6C6BB13E877}"/>
                </a:ext>
              </a:extLst>
            </p:cNvPr>
            <p:cNvSpPr>
              <a:spLocks noChangeShapeType="1"/>
            </p:cNvSpPr>
            <p:nvPr/>
          </p:nvSpPr>
          <p:spPr bwMode="auto">
            <a:xfrm>
              <a:off x="-3865073" y="3391890"/>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42">
              <a:extLst>
                <a:ext uri="{FF2B5EF4-FFF2-40B4-BE49-F238E27FC236}">
                  <a16:creationId xmlns:a16="http://schemas.microsoft.com/office/drawing/2014/main" id="{E317FF2B-6518-459A-B32B-8A9AF1FF2DEC}"/>
                </a:ext>
              </a:extLst>
            </p:cNvPr>
            <p:cNvSpPr>
              <a:spLocks noChangeShapeType="1"/>
            </p:cNvSpPr>
            <p:nvPr/>
          </p:nvSpPr>
          <p:spPr bwMode="auto">
            <a:xfrm flipH="1">
              <a:off x="-2271031" y="3471593"/>
              <a:ext cx="0" cy="77658"/>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43">
              <a:extLst>
                <a:ext uri="{FF2B5EF4-FFF2-40B4-BE49-F238E27FC236}">
                  <a16:creationId xmlns:a16="http://schemas.microsoft.com/office/drawing/2014/main" id="{157098E3-3240-4FEB-AE2C-988073BAF81F}"/>
                </a:ext>
              </a:extLst>
            </p:cNvPr>
            <p:cNvSpPr>
              <a:spLocks noChangeShapeType="1"/>
            </p:cNvSpPr>
            <p:nvPr/>
          </p:nvSpPr>
          <p:spPr bwMode="auto">
            <a:xfrm flipH="1">
              <a:off x="-2275119" y="3649389"/>
              <a:ext cx="0" cy="75615"/>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44">
              <a:extLst>
                <a:ext uri="{FF2B5EF4-FFF2-40B4-BE49-F238E27FC236}">
                  <a16:creationId xmlns:a16="http://schemas.microsoft.com/office/drawing/2014/main" id="{0F5CC9A4-C6F1-463D-A786-9DF3ADDF33AC}"/>
                </a:ext>
              </a:extLst>
            </p:cNvPr>
            <p:cNvSpPr>
              <a:spLocks noChangeShapeType="1"/>
            </p:cNvSpPr>
            <p:nvPr/>
          </p:nvSpPr>
          <p:spPr bwMode="auto">
            <a:xfrm>
              <a:off x="-2401825" y="3594212"/>
              <a:ext cx="75615"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45">
              <a:extLst>
                <a:ext uri="{FF2B5EF4-FFF2-40B4-BE49-F238E27FC236}">
                  <a16:creationId xmlns:a16="http://schemas.microsoft.com/office/drawing/2014/main" id="{4C60528A-7DD1-46EC-A31B-2F4089E6984B}"/>
                </a:ext>
              </a:extLst>
            </p:cNvPr>
            <p:cNvSpPr>
              <a:spLocks noChangeShapeType="1"/>
            </p:cNvSpPr>
            <p:nvPr/>
          </p:nvSpPr>
          <p:spPr bwMode="auto">
            <a:xfrm>
              <a:off x="-2221984" y="3598299"/>
              <a:ext cx="73571"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46">
              <a:extLst>
                <a:ext uri="{FF2B5EF4-FFF2-40B4-BE49-F238E27FC236}">
                  <a16:creationId xmlns:a16="http://schemas.microsoft.com/office/drawing/2014/main" id="{5C0A83D3-CF2A-4464-AA3E-0C26E127DCE9}"/>
                </a:ext>
              </a:extLst>
            </p:cNvPr>
            <p:cNvSpPr>
              <a:spLocks/>
            </p:cNvSpPr>
            <p:nvPr/>
          </p:nvSpPr>
          <p:spPr bwMode="auto">
            <a:xfrm flipH="1">
              <a:off x="-4114398" y="3710699"/>
              <a:ext cx="114444" cy="114444"/>
            </a:xfrm>
            <a:custGeom>
              <a:avLst/>
              <a:gdLst>
                <a:gd name="T0" fmla="*/ 30 w 30"/>
                <a:gd name="T1" fmla="*/ 15 h 30"/>
                <a:gd name="T2" fmla="*/ 14 w 30"/>
                <a:gd name="T3" fmla="*/ 0 h 30"/>
                <a:gd name="T4" fmla="*/ 0 w 30"/>
                <a:gd name="T5" fmla="*/ 16 h 30"/>
                <a:gd name="T6" fmla="*/ 15 w 30"/>
                <a:gd name="T7" fmla="*/ 3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6"/>
                    <a:pt x="23" y="0"/>
                    <a:pt x="14" y="0"/>
                  </a:cubicBezTo>
                  <a:cubicBezTo>
                    <a:pt x="6" y="0"/>
                    <a:pt x="0" y="7"/>
                    <a:pt x="0" y="16"/>
                  </a:cubicBezTo>
                  <a:cubicBezTo>
                    <a:pt x="0" y="24"/>
                    <a:pt x="7" y="30"/>
                    <a:pt x="15" y="30"/>
                  </a:cubicBezTo>
                  <a:cubicBezTo>
                    <a:pt x="24" y="30"/>
                    <a:pt x="30" y="23"/>
                    <a:pt x="30" y="15"/>
                  </a:cubicBezTo>
                  <a:close/>
                </a:path>
              </a:pathLst>
            </a:custGeom>
            <a:noFill/>
            <a:ln w="349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47">
              <a:extLst>
                <a:ext uri="{FF2B5EF4-FFF2-40B4-BE49-F238E27FC236}">
                  <a16:creationId xmlns:a16="http://schemas.microsoft.com/office/drawing/2014/main" id="{20897BCA-F9F5-487A-BAE5-EE3E07676034}"/>
                </a:ext>
              </a:extLst>
            </p:cNvPr>
            <p:cNvSpPr>
              <a:spLocks/>
            </p:cNvSpPr>
            <p:nvPr/>
          </p:nvSpPr>
          <p:spPr bwMode="auto">
            <a:xfrm flipH="1">
              <a:off x="-2653193" y="4109210"/>
              <a:ext cx="161448" cy="155317"/>
            </a:xfrm>
            <a:custGeom>
              <a:avLst/>
              <a:gdLst>
                <a:gd name="T0" fmla="*/ 42 w 42"/>
                <a:gd name="T1" fmla="*/ 40 h 40"/>
                <a:gd name="T2" fmla="*/ 0 w 42"/>
                <a:gd name="T3" fmla="*/ 0 h 40"/>
              </a:gdLst>
              <a:ahLst/>
              <a:cxnLst>
                <a:cxn ang="0">
                  <a:pos x="T0" y="T1"/>
                </a:cxn>
                <a:cxn ang="0">
                  <a:pos x="T2" y="T3"/>
                </a:cxn>
              </a:cxnLst>
              <a:rect l="0" t="0" r="r" b="b"/>
              <a:pathLst>
                <a:path w="42" h="40">
                  <a:moveTo>
                    <a:pt x="42" y="40"/>
                  </a:moveTo>
                  <a:cubicBezTo>
                    <a:pt x="42" y="40"/>
                    <a:pt x="38" y="0"/>
                    <a:pt x="0" y="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48">
              <a:extLst>
                <a:ext uri="{FF2B5EF4-FFF2-40B4-BE49-F238E27FC236}">
                  <a16:creationId xmlns:a16="http://schemas.microsoft.com/office/drawing/2014/main" id="{778A66B9-0E7E-41E2-9C72-E3AB5DCEDFDB}"/>
                </a:ext>
              </a:extLst>
            </p:cNvPr>
            <p:cNvSpPr>
              <a:spLocks noEditPoints="1"/>
            </p:cNvSpPr>
            <p:nvPr/>
          </p:nvSpPr>
          <p:spPr bwMode="auto">
            <a:xfrm flipH="1">
              <a:off x="-2788074" y="4920536"/>
              <a:ext cx="562003" cy="598788"/>
            </a:xfrm>
            <a:custGeom>
              <a:avLst/>
              <a:gdLst>
                <a:gd name="T0" fmla="*/ 137 w 146"/>
                <a:gd name="T1" fmla="*/ 115 h 156"/>
                <a:gd name="T2" fmla="*/ 146 w 146"/>
                <a:gd name="T3" fmla="*/ 88 h 156"/>
                <a:gd name="T4" fmla="*/ 135 w 146"/>
                <a:gd name="T5" fmla="*/ 85 h 156"/>
                <a:gd name="T6" fmla="*/ 134 w 146"/>
                <a:gd name="T7" fmla="*/ 64 h 156"/>
                <a:gd name="T8" fmla="*/ 145 w 146"/>
                <a:gd name="T9" fmla="*/ 59 h 156"/>
                <a:gd name="T10" fmla="*/ 132 w 146"/>
                <a:gd name="T11" fmla="*/ 34 h 156"/>
                <a:gd name="T12" fmla="*/ 122 w 146"/>
                <a:gd name="T13" fmla="*/ 39 h 156"/>
                <a:gd name="T14" fmla="*/ 106 w 146"/>
                <a:gd name="T15" fmla="*/ 25 h 156"/>
                <a:gd name="T16" fmla="*/ 110 w 146"/>
                <a:gd name="T17" fmla="*/ 14 h 156"/>
                <a:gd name="T18" fmla="*/ 112 w 146"/>
                <a:gd name="T19" fmla="*/ 9 h 156"/>
                <a:gd name="T20" fmla="*/ 85 w 146"/>
                <a:gd name="T21" fmla="*/ 0 h 156"/>
                <a:gd name="T22" fmla="*/ 83 w 146"/>
                <a:gd name="T23" fmla="*/ 5 h 156"/>
                <a:gd name="T24" fmla="*/ 80 w 146"/>
                <a:gd name="T25" fmla="*/ 16 h 156"/>
                <a:gd name="T26" fmla="*/ 59 w 146"/>
                <a:gd name="T27" fmla="*/ 17 h 156"/>
                <a:gd name="T28" fmla="*/ 54 w 146"/>
                <a:gd name="T29" fmla="*/ 7 h 156"/>
                <a:gd name="T30" fmla="*/ 29 w 146"/>
                <a:gd name="T31" fmla="*/ 19 h 156"/>
                <a:gd name="T32" fmla="*/ 34 w 146"/>
                <a:gd name="T33" fmla="*/ 30 h 156"/>
                <a:gd name="T34" fmla="*/ 20 w 146"/>
                <a:gd name="T35" fmla="*/ 45 h 156"/>
                <a:gd name="T36" fmla="*/ 9 w 146"/>
                <a:gd name="T37" fmla="*/ 41 h 156"/>
                <a:gd name="T38" fmla="*/ 0 w 146"/>
                <a:gd name="T39" fmla="*/ 68 h 156"/>
                <a:gd name="T40" fmla="*/ 11 w 146"/>
                <a:gd name="T41" fmla="*/ 72 h 156"/>
                <a:gd name="T42" fmla="*/ 12 w 146"/>
                <a:gd name="T43" fmla="*/ 92 h 156"/>
                <a:gd name="T44" fmla="*/ 2 w 146"/>
                <a:gd name="T45" fmla="*/ 97 h 156"/>
                <a:gd name="T46" fmla="*/ 14 w 146"/>
                <a:gd name="T47" fmla="*/ 123 h 156"/>
                <a:gd name="T48" fmla="*/ 25 w 146"/>
                <a:gd name="T49" fmla="*/ 118 h 156"/>
                <a:gd name="T50" fmla="*/ 40 w 146"/>
                <a:gd name="T51" fmla="*/ 131 h 156"/>
                <a:gd name="T52" fmla="*/ 36 w 146"/>
                <a:gd name="T53" fmla="*/ 142 h 156"/>
                <a:gd name="T54" fmla="*/ 35 w 146"/>
                <a:gd name="T55" fmla="*/ 147 h 156"/>
                <a:gd name="T56" fmla="*/ 61 w 146"/>
                <a:gd name="T57" fmla="*/ 156 h 156"/>
                <a:gd name="T58" fmla="*/ 63 w 146"/>
                <a:gd name="T59" fmla="*/ 151 h 156"/>
                <a:gd name="T60" fmla="*/ 67 w 146"/>
                <a:gd name="T61" fmla="*/ 140 h 156"/>
                <a:gd name="T62" fmla="*/ 87 w 146"/>
                <a:gd name="T63" fmla="*/ 139 h 156"/>
                <a:gd name="T64" fmla="*/ 92 w 146"/>
                <a:gd name="T65" fmla="*/ 150 h 156"/>
                <a:gd name="T66" fmla="*/ 118 w 146"/>
                <a:gd name="T67" fmla="*/ 137 h 156"/>
                <a:gd name="T68" fmla="*/ 113 w 146"/>
                <a:gd name="T69" fmla="*/ 127 h 156"/>
                <a:gd name="T70" fmla="*/ 126 w 146"/>
                <a:gd name="T71" fmla="*/ 111 h 156"/>
                <a:gd name="T72" fmla="*/ 137 w 146"/>
                <a:gd name="T73" fmla="*/ 115 h 156"/>
                <a:gd name="T74" fmla="*/ 65 w 146"/>
                <a:gd name="T75" fmla="*/ 103 h 156"/>
                <a:gd name="T76" fmla="*/ 49 w 146"/>
                <a:gd name="T77" fmla="*/ 70 h 156"/>
                <a:gd name="T78" fmla="*/ 82 w 146"/>
                <a:gd name="T79" fmla="*/ 54 h 156"/>
                <a:gd name="T80" fmla="*/ 98 w 146"/>
                <a:gd name="T81" fmla="*/ 87 h 156"/>
                <a:gd name="T82" fmla="*/ 65 w 146"/>
                <a:gd name="T83" fmla="*/ 10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6">
                  <a:moveTo>
                    <a:pt x="137" y="115"/>
                  </a:moveTo>
                  <a:cubicBezTo>
                    <a:pt x="146" y="88"/>
                    <a:pt x="146" y="88"/>
                    <a:pt x="146" y="88"/>
                  </a:cubicBezTo>
                  <a:cubicBezTo>
                    <a:pt x="135" y="85"/>
                    <a:pt x="135" y="85"/>
                    <a:pt x="135" y="85"/>
                  </a:cubicBezTo>
                  <a:cubicBezTo>
                    <a:pt x="136" y="78"/>
                    <a:pt x="136" y="71"/>
                    <a:pt x="134" y="64"/>
                  </a:cubicBezTo>
                  <a:cubicBezTo>
                    <a:pt x="145" y="59"/>
                    <a:pt x="145" y="59"/>
                    <a:pt x="145" y="59"/>
                  </a:cubicBezTo>
                  <a:cubicBezTo>
                    <a:pt x="132" y="34"/>
                    <a:pt x="132" y="34"/>
                    <a:pt x="132" y="34"/>
                  </a:cubicBezTo>
                  <a:cubicBezTo>
                    <a:pt x="122" y="39"/>
                    <a:pt x="122" y="39"/>
                    <a:pt x="122" y="39"/>
                  </a:cubicBezTo>
                  <a:cubicBezTo>
                    <a:pt x="117" y="34"/>
                    <a:pt x="112" y="29"/>
                    <a:pt x="106" y="25"/>
                  </a:cubicBezTo>
                  <a:cubicBezTo>
                    <a:pt x="110" y="14"/>
                    <a:pt x="110" y="14"/>
                    <a:pt x="110" y="14"/>
                  </a:cubicBezTo>
                  <a:cubicBezTo>
                    <a:pt x="112" y="9"/>
                    <a:pt x="112" y="9"/>
                    <a:pt x="112" y="9"/>
                  </a:cubicBezTo>
                  <a:cubicBezTo>
                    <a:pt x="85" y="0"/>
                    <a:pt x="85" y="0"/>
                    <a:pt x="85" y="0"/>
                  </a:cubicBezTo>
                  <a:cubicBezTo>
                    <a:pt x="83" y="5"/>
                    <a:pt x="83" y="5"/>
                    <a:pt x="83" y="5"/>
                  </a:cubicBezTo>
                  <a:cubicBezTo>
                    <a:pt x="80" y="16"/>
                    <a:pt x="80" y="16"/>
                    <a:pt x="80" y="16"/>
                  </a:cubicBezTo>
                  <a:cubicBezTo>
                    <a:pt x="73" y="15"/>
                    <a:pt x="66" y="16"/>
                    <a:pt x="59" y="17"/>
                  </a:cubicBezTo>
                  <a:cubicBezTo>
                    <a:pt x="54" y="7"/>
                    <a:pt x="54" y="7"/>
                    <a:pt x="54" y="7"/>
                  </a:cubicBezTo>
                  <a:cubicBezTo>
                    <a:pt x="29" y="19"/>
                    <a:pt x="29" y="19"/>
                    <a:pt x="29" y="19"/>
                  </a:cubicBezTo>
                  <a:cubicBezTo>
                    <a:pt x="34" y="30"/>
                    <a:pt x="34" y="30"/>
                    <a:pt x="34" y="30"/>
                  </a:cubicBezTo>
                  <a:cubicBezTo>
                    <a:pt x="29" y="34"/>
                    <a:pt x="24" y="39"/>
                    <a:pt x="20" y="45"/>
                  </a:cubicBezTo>
                  <a:cubicBezTo>
                    <a:pt x="9" y="41"/>
                    <a:pt x="9" y="41"/>
                    <a:pt x="9" y="41"/>
                  </a:cubicBezTo>
                  <a:cubicBezTo>
                    <a:pt x="0" y="68"/>
                    <a:pt x="0" y="68"/>
                    <a:pt x="0" y="68"/>
                  </a:cubicBezTo>
                  <a:cubicBezTo>
                    <a:pt x="11" y="72"/>
                    <a:pt x="11" y="72"/>
                    <a:pt x="11" y="72"/>
                  </a:cubicBezTo>
                  <a:cubicBezTo>
                    <a:pt x="10" y="79"/>
                    <a:pt x="11" y="86"/>
                    <a:pt x="12" y="92"/>
                  </a:cubicBezTo>
                  <a:cubicBezTo>
                    <a:pt x="2" y="97"/>
                    <a:pt x="2" y="97"/>
                    <a:pt x="2" y="97"/>
                  </a:cubicBezTo>
                  <a:cubicBezTo>
                    <a:pt x="14" y="123"/>
                    <a:pt x="14" y="123"/>
                    <a:pt x="14" y="123"/>
                  </a:cubicBezTo>
                  <a:cubicBezTo>
                    <a:pt x="25" y="118"/>
                    <a:pt x="25" y="118"/>
                    <a:pt x="25" y="118"/>
                  </a:cubicBezTo>
                  <a:cubicBezTo>
                    <a:pt x="29" y="123"/>
                    <a:pt x="34" y="127"/>
                    <a:pt x="40" y="131"/>
                  </a:cubicBezTo>
                  <a:cubicBezTo>
                    <a:pt x="36" y="142"/>
                    <a:pt x="36" y="142"/>
                    <a:pt x="36" y="142"/>
                  </a:cubicBezTo>
                  <a:cubicBezTo>
                    <a:pt x="35" y="147"/>
                    <a:pt x="35" y="147"/>
                    <a:pt x="35" y="147"/>
                  </a:cubicBezTo>
                  <a:cubicBezTo>
                    <a:pt x="61" y="156"/>
                    <a:pt x="61" y="156"/>
                    <a:pt x="61" y="156"/>
                  </a:cubicBezTo>
                  <a:cubicBezTo>
                    <a:pt x="63" y="151"/>
                    <a:pt x="63" y="151"/>
                    <a:pt x="63" y="151"/>
                  </a:cubicBezTo>
                  <a:cubicBezTo>
                    <a:pt x="67" y="140"/>
                    <a:pt x="67" y="140"/>
                    <a:pt x="67" y="140"/>
                  </a:cubicBezTo>
                  <a:cubicBezTo>
                    <a:pt x="74" y="141"/>
                    <a:pt x="81" y="141"/>
                    <a:pt x="87" y="139"/>
                  </a:cubicBezTo>
                  <a:cubicBezTo>
                    <a:pt x="92" y="150"/>
                    <a:pt x="92" y="150"/>
                    <a:pt x="92" y="150"/>
                  </a:cubicBezTo>
                  <a:cubicBezTo>
                    <a:pt x="118" y="137"/>
                    <a:pt x="118" y="137"/>
                    <a:pt x="118" y="137"/>
                  </a:cubicBezTo>
                  <a:cubicBezTo>
                    <a:pt x="113" y="127"/>
                    <a:pt x="113" y="127"/>
                    <a:pt x="113" y="127"/>
                  </a:cubicBezTo>
                  <a:cubicBezTo>
                    <a:pt x="118" y="122"/>
                    <a:pt x="122" y="117"/>
                    <a:pt x="126" y="111"/>
                  </a:cubicBezTo>
                  <a:lnTo>
                    <a:pt x="137" y="115"/>
                  </a:lnTo>
                  <a:close/>
                  <a:moveTo>
                    <a:pt x="65" y="103"/>
                  </a:moveTo>
                  <a:cubicBezTo>
                    <a:pt x="51" y="98"/>
                    <a:pt x="44" y="83"/>
                    <a:pt x="49" y="70"/>
                  </a:cubicBezTo>
                  <a:cubicBezTo>
                    <a:pt x="53" y="56"/>
                    <a:pt x="68" y="49"/>
                    <a:pt x="82" y="54"/>
                  </a:cubicBezTo>
                  <a:cubicBezTo>
                    <a:pt x="95" y="58"/>
                    <a:pt x="102" y="73"/>
                    <a:pt x="98" y="87"/>
                  </a:cubicBezTo>
                  <a:cubicBezTo>
                    <a:pt x="93" y="100"/>
                    <a:pt x="78" y="108"/>
                    <a:pt x="65" y="10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49">
              <a:extLst>
                <a:ext uri="{FF2B5EF4-FFF2-40B4-BE49-F238E27FC236}">
                  <a16:creationId xmlns:a16="http://schemas.microsoft.com/office/drawing/2014/main" id="{BA59BE6C-CDF8-458D-B6B5-CE753545D178}"/>
                </a:ext>
              </a:extLst>
            </p:cNvPr>
            <p:cNvSpPr>
              <a:spLocks noEditPoints="1"/>
            </p:cNvSpPr>
            <p:nvPr/>
          </p:nvSpPr>
          <p:spPr bwMode="auto">
            <a:xfrm flipH="1">
              <a:off x="-3783328" y="4605815"/>
              <a:ext cx="819502" cy="876724"/>
            </a:xfrm>
            <a:custGeom>
              <a:avLst/>
              <a:gdLst>
                <a:gd name="T0" fmla="*/ 213 w 213"/>
                <a:gd name="T1" fmla="*/ 123 h 228"/>
                <a:gd name="T2" fmla="*/ 209 w 213"/>
                <a:gd name="T3" fmla="*/ 82 h 228"/>
                <a:gd name="T4" fmla="*/ 192 w 213"/>
                <a:gd name="T5" fmla="*/ 84 h 228"/>
                <a:gd name="T6" fmla="*/ 177 w 213"/>
                <a:gd name="T7" fmla="*/ 58 h 228"/>
                <a:gd name="T8" fmla="*/ 188 w 213"/>
                <a:gd name="T9" fmla="*/ 45 h 228"/>
                <a:gd name="T10" fmla="*/ 156 w 213"/>
                <a:gd name="T11" fmla="*/ 19 h 228"/>
                <a:gd name="T12" fmla="*/ 146 w 213"/>
                <a:gd name="T13" fmla="*/ 32 h 228"/>
                <a:gd name="T14" fmla="*/ 117 w 213"/>
                <a:gd name="T15" fmla="*/ 24 h 228"/>
                <a:gd name="T16" fmla="*/ 115 w 213"/>
                <a:gd name="T17" fmla="*/ 7 h 228"/>
                <a:gd name="T18" fmla="*/ 115 w 213"/>
                <a:gd name="T19" fmla="*/ 0 h 228"/>
                <a:gd name="T20" fmla="*/ 74 w 213"/>
                <a:gd name="T21" fmla="*/ 4 h 228"/>
                <a:gd name="T22" fmla="*/ 75 w 213"/>
                <a:gd name="T23" fmla="*/ 11 h 228"/>
                <a:gd name="T24" fmla="*/ 77 w 213"/>
                <a:gd name="T25" fmla="*/ 28 h 228"/>
                <a:gd name="T26" fmla="*/ 51 w 213"/>
                <a:gd name="T27" fmla="*/ 43 h 228"/>
                <a:gd name="T28" fmla="*/ 37 w 213"/>
                <a:gd name="T29" fmla="*/ 32 h 228"/>
                <a:gd name="T30" fmla="*/ 12 w 213"/>
                <a:gd name="T31" fmla="*/ 64 h 228"/>
                <a:gd name="T32" fmla="*/ 25 w 213"/>
                <a:gd name="T33" fmla="*/ 74 h 228"/>
                <a:gd name="T34" fmla="*/ 17 w 213"/>
                <a:gd name="T35" fmla="*/ 103 h 228"/>
                <a:gd name="T36" fmla="*/ 0 w 213"/>
                <a:gd name="T37" fmla="*/ 105 h 228"/>
                <a:gd name="T38" fmla="*/ 4 w 213"/>
                <a:gd name="T39" fmla="*/ 145 h 228"/>
                <a:gd name="T40" fmla="*/ 21 w 213"/>
                <a:gd name="T41" fmla="*/ 143 h 228"/>
                <a:gd name="T42" fmla="*/ 35 w 213"/>
                <a:gd name="T43" fmla="*/ 169 h 228"/>
                <a:gd name="T44" fmla="*/ 25 w 213"/>
                <a:gd name="T45" fmla="*/ 183 h 228"/>
                <a:gd name="T46" fmla="*/ 56 w 213"/>
                <a:gd name="T47" fmla="*/ 208 h 228"/>
                <a:gd name="T48" fmla="*/ 67 w 213"/>
                <a:gd name="T49" fmla="*/ 195 h 228"/>
                <a:gd name="T50" fmla="*/ 96 w 213"/>
                <a:gd name="T51" fmla="*/ 203 h 228"/>
                <a:gd name="T52" fmla="*/ 97 w 213"/>
                <a:gd name="T53" fmla="*/ 220 h 228"/>
                <a:gd name="T54" fmla="*/ 98 w 213"/>
                <a:gd name="T55" fmla="*/ 228 h 228"/>
                <a:gd name="T56" fmla="*/ 139 w 213"/>
                <a:gd name="T57" fmla="*/ 223 h 228"/>
                <a:gd name="T58" fmla="*/ 138 w 213"/>
                <a:gd name="T59" fmla="*/ 216 h 228"/>
                <a:gd name="T60" fmla="*/ 136 w 213"/>
                <a:gd name="T61" fmla="*/ 199 h 228"/>
                <a:gd name="T62" fmla="*/ 162 w 213"/>
                <a:gd name="T63" fmla="*/ 185 h 228"/>
                <a:gd name="T64" fmla="*/ 175 w 213"/>
                <a:gd name="T65" fmla="*/ 195 h 228"/>
                <a:gd name="T66" fmla="*/ 201 w 213"/>
                <a:gd name="T67" fmla="*/ 164 h 228"/>
                <a:gd name="T68" fmla="*/ 188 w 213"/>
                <a:gd name="T69" fmla="*/ 153 h 228"/>
                <a:gd name="T70" fmla="*/ 196 w 213"/>
                <a:gd name="T71" fmla="*/ 124 h 228"/>
                <a:gd name="T72" fmla="*/ 213 w 213"/>
                <a:gd name="T73" fmla="*/ 123 h 228"/>
                <a:gd name="T74" fmla="*/ 110 w 213"/>
                <a:gd name="T75" fmla="*/ 151 h 228"/>
                <a:gd name="T76" fmla="*/ 69 w 213"/>
                <a:gd name="T77" fmla="*/ 118 h 228"/>
                <a:gd name="T78" fmla="*/ 102 w 213"/>
                <a:gd name="T79" fmla="*/ 76 h 228"/>
                <a:gd name="T80" fmla="*/ 144 w 213"/>
                <a:gd name="T81" fmla="*/ 110 h 228"/>
                <a:gd name="T82" fmla="*/ 110 w 213"/>
                <a:gd name="T83" fmla="*/ 15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3" h="228">
                  <a:moveTo>
                    <a:pt x="213" y="123"/>
                  </a:moveTo>
                  <a:cubicBezTo>
                    <a:pt x="209" y="82"/>
                    <a:pt x="209" y="82"/>
                    <a:pt x="209" y="82"/>
                  </a:cubicBezTo>
                  <a:cubicBezTo>
                    <a:pt x="192" y="84"/>
                    <a:pt x="192" y="84"/>
                    <a:pt x="192" y="84"/>
                  </a:cubicBezTo>
                  <a:cubicBezTo>
                    <a:pt x="188" y="74"/>
                    <a:pt x="184" y="65"/>
                    <a:pt x="177" y="58"/>
                  </a:cubicBezTo>
                  <a:cubicBezTo>
                    <a:pt x="188" y="45"/>
                    <a:pt x="188" y="45"/>
                    <a:pt x="188" y="45"/>
                  </a:cubicBezTo>
                  <a:cubicBezTo>
                    <a:pt x="156" y="19"/>
                    <a:pt x="156" y="19"/>
                    <a:pt x="156" y="19"/>
                  </a:cubicBezTo>
                  <a:cubicBezTo>
                    <a:pt x="146" y="32"/>
                    <a:pt x="146" y="32"/>
                    <a:pt x="146" y="32"/>
                  </a:cubicBezTo>
                  <a:cubicBezTo>
                    <a:pt x="137" y="28"/>
                    <a:pt x="127" y="25"/>
                    <a:pt x="117" y="24"/>
                  </a:cubicBezTo>
                  <a:cubicBezTo>
                    <a:pt x="115" y="7"/>
                    <a:pt x="115" y="7"/>
                    <a:pt x="115" y="7"/>
                  </a:cubicBezTo>
                  <a:cubicBezTo>
                    <a:pt x="115" y="0"/>
                    <a:pt x="115" y="0"/>
                    <a:pt x="115" y="0"/>
                  </a:cubicBezTo>
                  <a:cubicBezTo>
                    <a:pt x="74" y="4"/>
                    <a:pt x="74" y="4"/>
                    <a:pt x="74" y="4"/>
                  </a:cubicBezTo>
                  <a:cubicBezTo>
                    <a:pt x="75" y="11"/>
                    <a:pt x="75" y="11"/>
                    <a:pt x="75" y="11"/>
                  </a:cubicBezTo>
                  <a:cubicBezTo>
                    <a:pt x="77" y="28"/>
                    <a:pt x="77" y="28"/>
                    <a:pt x="77" y="28"/>
                  </a:cubicBezTo>
                  <a:cubicBezTo>
                    <a:pt x="67" y="32"/>
                    <a:pt x="58" y="36"/>
                    <a:pt x="51" y="43"/>
                  </a:cubicBezTo>
                  <a:cubicBezTo>
                    <a:pt x="37" y="32"/>
                    <a:pt x="37" y="32"/>
                    <a:pt x="37" y="32"/>
                  </a:cubicBezTo>
                  <a:cubicBezTo>
                    <a:pt x="12" y="64"/>
                    <a:pt x="12" y="64"/>
                    <a:pt x="12" y="64"/>
                  </a:cubicBezTo>
                  <a:cubicBezTo>
                    <a:pt x="25" y="74"/>
                    <a:pt x="25" y="74"/>
                    <a:pt x="25" y="74"/>
                  </a:cubicBezTo>
                  <a:cubicBezTo>
                    <a:pt x="21" y="83"/>
                    <a:pt x="18" y="93"/>
                    <a:pt x="17" y="103"/>
                  </a:cubicBezTo>
                  <a:cubicBezTo>
                    <a:pt x="0" y="105"/>
                    <a:pt x="0" y="105"/>
                    <a:pt x="0" y="105"/>
                  </a:cubicBezTo>
                  <a:cubicBezTo>
                    <a:pt x="4" y="145"/>
                    <a:pt x="4" y="145"/>
                    <a:pt x="4" y="145"/>
                  </a:cubicBezTo>
                  <a:cubicBezTo>
                    <a:pt x="21" y="143"/>
                    <a:pt x="21" y="143"/>
                    <a:pt x="21" y="143"/>
                  </a:cubicBezTo>
                  <a:cubicBezTo>
                    <a:pt x="24" y="153"/>
                    <a:pt x="29" y="162"/>
                    <a:pt x="35" y="169"/>
                  </a:cubicBezTo>
                  <a:cubicBezTo>
                    <a:pt x="25" y="183"/>
                    <a:pt x="25" y="183"/>
                    <a:pt x="25" y="183"/>
                  </a:cubicBezTo>
                  <a:cubicBezTo>
                    <a:pt x="56" y="208"/>
                    <a:pt x="56" y="208"/>
                    <a:pt x="56" y="208"/>
                  </a:cubicBezTo>
                  <a:cubicBezTo>
                    <a:pt x="67" y="195"/>
                    <a:pt x="67" y="195"/>
                    <a:pt x="67" y="195"/>
                  </a:cubicBezTo>
                  <a:cubicBezTo>
                    <a:pt x="76" y="199"/>
                    <a:pt x="86" y="202"/>
                    <a:pt x="96" y="203"/>
                  </a:cubicBezTo>
                  <a:cubicBezTo>
                    <a:pt x="97" y="220"/>
                    <a:pt x="97" y="220"/>
                    <a:pt x="97" y="220"/>
                  </a:cubicBezTo>
                  <a:cubicBezTo>
                    <a:pt x="98" y="228"/>
                    <a:pt x="98" y="228"/>
                    <a:pt x="98" y="228"/>
                  </a:cubicBezTo>
                  <a:cubicBezTo>
                    <a:pt x="139" y="223"/>
                    <a:pt x="139" y="223"/>
                    <a:pt x="139" y="223"/>
                  </a:cubicBezTo>
                  <a:cubicBezTo>
                    <a:pt x="138" y="216"/>
                    <a:pt x="138" y="216"/>
                    <a:pt x="138" y="216"/>
                  </a:cubicBezTo>
                  <a:cubicBezTo>
                    <a:pt x="136" y="199"/>
                    <a:pt x="136" y="199"/>
                    <a:pt x="136" y="199"/>
                  </a:cubicBezTo>
                  <a:cubicBezTo>
                    <a:pt x="146" y="196"/>
                    <a:pt x="155" y="191"/>
                    <a:pt x="162" y="185"/>
                  </a:cubicBezTo>
                  <a:cubicBezTo>
                    <a:pt x="175" y="195"/>
                    <a:pt x="175" y="195"/>
                    <a:pt x="175" y="195"/>
                  </a:cubicBezTo>
                  <a:cubicBezTo>
                    <a:pt x="201" y="164"/>
                    <a:pt x="201" y="164"/>
                    <a:pt x="201" y="164"/>
                  </a:cubicBezTo>
                  <a:cubicBezTo>
                    <a:pt x="188" y="153"/>
                    <a:pt x="188" y="153"/>
                    <a:pt x="188" y="153"/>
                  </a:cubicBezTo>
                  <a:cubicBezTo>
                    <a:pt x="192" y="144"/>
                    <a:pt x="195" y="134"/>
                    <a:pt x="196" y="124"/>
                  </a:cubicBezTo>
                  <a:lnTo>
                    <a:pt x="213" y="123"/>
                  </a:lnTo>
                  <a:close/>
                  <a:moveTo>
                    <a:pt x="110" y="151"/>
                  </a:moveTo>
                  <a:cubicBezTo>
                    <a:pt x="90" y="153"/>
                    <a:pt x="71" y="138"/>
                    <a:pt x="69" y="118"/>
                  </a:cubicBezTo>
                  <a:cubicBezTo>
                    <a:pt x="67" y="97"/>
                    <a:pt x="82" y="78"/>
                    <a:pt x="102" y="76"/>
                  </a:cubicBezTo>
                  <a:cubicBezTo>
                    <a:pt x="123" y="74"/>
                    <a:pt x="142" y="89"/>
                    <a:pt x="144" y="110"/>
                  </a:cubicBezTo>
                  <a:cubicBezTo>
                    <a:pt x="146" y="130"/>
                    <a:pt x="131" y="149"/>
                    <a:pt x="110" y="151"/>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1" name="Freeform 6">
            <a:extLst>
              <a:ext uri="{FF2B5EF4-FFF2-40B4-BE49-F238E27FC236}">
                <a16:creationId xmlns:a16="http://schemas.microsoft.com/office/drawing/2014/main" id="{A84AAED1-14DA-4E4E-B238-EDCC62499BD6}"/>
              </a:ext>
            </a:extLst>
          </p:cNvPr>
          <p:cNvSpPr>
            <a:spLocks/>
          </p:cNvSpPr>
          <p:nvPr/>
        </p:nvSpPr>
        <p:spPr bwMode="auto">
          <a:xfrm>
            <a:off x="11417438" y="119678"/>
            <a:ext cx="665422" cy="1550472"/>
          </a:xfrm>
          <a:custGeom>
            <a:avLst/>
            <a:gdLst>
              <a:gd name="T0" fmla="*/ 163 w 337"/>
              <a:gd name="T1" fmla="*/ 0 h 699"/>
              <a:gd name="T2" fmla="*/ 0 w 337"/>
              <a:gd name="T3" fmla="*/ 699 h 699"/>
              <a:gd name="T4" fmla="*/ 278 w 337"/>
              <a:gd name="T5" fmla="*/ 382 h 699"/>
              <a:gd name="T6" fmla="*/ 163 w 337"/>
              <a:gd name="T7" fmla="*/ 0 h 699"/>
            </a:gdLst>
            <a:ahLst/>
            <a:cxnLst>
              <a:cxn ang="0">
                <a:pos x="T0" y="T1"/>
              </a:cxn>
              <a:cxn ang="0">
                <a:pos x="T2" y="T3"/>
              </a:cxn>
              <a:cxn ang="0">
                <a:pos x="T4" y="T5"/>
              </a:cxn>
              <a:cxn ang="0">
                <a:pos x="T6" y="T7"/>
              </a:cxn>
            </a:cxnLst>
            <a:rect l="0" t="0" r="r" b="b"/>
            <a:pathLst>
              <a:path w="337" h="699">
                <a:moveTo>
                  <a:pt x="163" y="0"/>
                </a:moveTo>
                <a:cubicBezTo>
                  <a:pt x="0" y="699"/>
                  <a:pt x="0" y="699"/>
                  <a:pt x="0" y="699"/>
                </a:cubicBezTo>
                <a:cubicBezTo>
                  <a:pt x="0" y="699"/>
                  <a:pt x="217" y="690"/>
                  <a:pt x="278" y="382"/>
                </a:cubicBezTo>
                <a:cubicBezTo>
                  <a:pt x="337" y="82"/>
                  <a:pt x="163" y="0"/>
                  <a:pt x="1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3" name="Slide Number Placeholder 232">
            <a:extLst>
              <a:ext uri="{FF2B5EF4-FFF2-40B4-BE49-F238E27FC236}">
                <a16:creationId xmlns:a16="http://schemas.microsoft.com/office/drawing/2014/main" id="{C393BC33-C2D6-4B99-99DE-A9CA19B8B445}"/>
              </a:ext>
            </a:extLst>
          </p:cNvPr>
          <p:cNvSpPr>
            <a:spLocks noGrp="1"/>
          </p:cNvSpPr>
          <p:nvPr>
            <p:ph type="sldNum" sz="quarter" idx="12"/>
          </p:nvPr>
        </p:nvSpPr>
        <p:spPr/>
        <p:txBody>
          <a:bodyPr/>
          <a:lstStyle/>
          <a:p>
            <a:fld id="{ADB28729-4CC1-4806-96C3-AF4C11DDAA9D}" type="slidenum">
              <a:rPr lang="en-US" smtClean="0"/>
              <a:t>6</a:t>
            </a:fld>
            <a:endParaRPr lang="en-US"/>
          </a:p>
        </p:txBody>
      </p:sp>
      <p:sp>
        <p:nvSpPr>
          <p:cNvPr id="3" name="Rectangle: Rounded Corners 2">
            <a:extLst>
              <a:ext uri="{FF2B5EF4-FFF2-40B4-BE49-F238E27FC236}">
                <a16:creationId xmlns:a16="http://schemas.microsoft.com/office/drawing/2014/main" id="{2C1C5329-CC69-4D2F-988F-45CF5716FACA}"/>
              </a:ext>
            </a:extLst>
          </p:cNvPr>
          <p:cNvSpPr/>
          <p:nvPr/>
        </p:nvSpPr>
        <p:spPr>
          <a:xfrm>
            <a:off x="61870" y="1195778"/>
            <a:ext cx="3044076" cy="1153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Get input</a:t>
            </a:r>
          </a:p>
          <a:p>
            <a:pPr algn="ctr"/>
            <a:r>
              <a:rPr lang="en-IN" dirty="0">
                <a:solidFill>
                  <a:schemeClr val="bg1">
                    <a:lumMod val="95000"/>
                  </a:schemeClr>
                </a:solidFill>
              </a:rPr>
              <a:t>Get input from some source</a:t>
            </a:r>
          </a:p>
          <a:p>
            <a:pPr algn="ctr"/>
            <a:r>
              <a:rPr lang="en-IN" dirty="0">
                <a:solidFill>
                  <a:schemeClr val="bg1">
                    <a:lumMod val="95000"/>
                  </a:schemeClr>
                </a:solidFill>
              </a:rPr>
              <a:t>(</a:t>
            </a:r>
            <a:r>
              <a:rPr lang="en-IN" dirty="0" err="1">
                <a:solidFill>
                  <a:schemeClr val="bg1">
                    <a:lumMod val="95000"/>
                  </a:schemeClr>
                </a:solidFill>
              </a:rPr>
              <a:t>console,API,etc</a:t>
            </a:r>
            <a:r>
              <a:rPr lang="en-IN" dirty="0">
                <a:solidFill>
                  <a:schemeClr val="bg1">
                    <a:lumMod val="95000"/>
                  </a:schemeClr>
                </a:solidFill>
              </a:rPr>
              <a:t>)</a:t>
            </a:r>
          </a:p>
          <a:p>
            <a:pPr algn="ctr"/>
            <a:endParaRPr lang="en-IN" dirty="0"/>
          </a:p>
        </p:txBody>
      </p:sp>
      <p:sp>
        <p:nvSpPr>
          <p:cNvPr id="92" name="Rectangle: Rounded Corners 91">
            <a:extLst>
              <a:ext uri="{FF2B5EF4-FFF2-40B4-BE49-F238E27FC236}">
                <a16:creationId xmlns:a16="http://schemas.microsoft.com/office/drawing/2014/main" id="{8406FB13-8A28-4F2D-B787-C48AB12B3071}"/>
              </a:ext>
            </a:extLst>
          </p:cNvPr>
          <p:cNvSpPr/>
          <p:nvPr/>
        </p:nvSpPr>
        <p:spPr>
          <a:xfrm>
            <a:off x="9068256" y="5184976"/>
            <a:ext cx="2939881" cy="1153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Return response</a:t>
            </a:r>
          </a:p>
          <a:p>
            <a:pPr algn="ctr"/>
            <a:r>
              <a:rPr lang="en-IN" dirty="0">
                <a:solidFill>
                  <a:schemeClr val="bg1">
                    <a:lumMod val="85000"/>
                  </a:schemeClr>
                </a:solidFill>
              </a:rPr>
              <a:t>Return the response to the input</a:t>
            </a:r>
          </a:p>
          <a:p>
            <a:pPr algn="ctr"/>
            <a:r>
              <a:rPr lang="en-IN" dirty="0">
                <a:solidFill>
                  <a:schemeClr val="bg1">
                    <a:lumMod val="85000"/>
                  </a:schemeClr>
                </a:solidFill>
              </a:rPr>
              <a:t>(</a:t>
            </a:r>
            <a:r>
              <a:rPr lang="en-IN" dirty="0" err="1">
                <a:solidFill>
                  <a:schemeClr val="bg1">
                    <a:lumMod val="85000"/>
                  </a:schemeClr>
                </a:solidFill>
              </a:rPr>
              <a:t>console,API,etc</a:t>
            </a:r>
            <a:r>
              <a:rPr lang="en-IN" dirty="0">
                <a:solidFill>
                  <a:schemeClr val="bg1">
                    <a:lumMod val="85000"/>
                  </a:schemeClr>
                </a:solidFill>
              </a:rPr>
              <a:t>)</a:t>
            </a:r>
          </a:p>
        </p:txBody>
      </p:sp>
      <p:sp>
        <p:nvSpPr>
          <p:cNvPr id="94" name="Rectangle: Rounded Corners 93">
            <a:extLst>
              <a:ext uri="{FF2B5EF4-FFF2-40B4-BE49-F238E27FC236}">
                <a16:creationId xmlns:a16="http://schemas.microsoft.com/office/drawing/2014/main" id="{5D3235BB-CFB1-4594-8250-0B203886B758}"/>
              </a:ext>
            </a:extLst>
          </p:cNvPr>
          <p:cNvSpPr/>
          <p:nvPr/>
        </p:nvSpPr>
        <p:spPr>
          <a:xfrm>
            <a:off x="4061132" y="3831027"/>
            <a:ext cx="4254193" cy="150297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6A96275-57D2-406A-8CC4-B7712ABEC144}"/>
              </a:ext>
            </a:extLst>
          </p:cNvPr>
          <p:cNvSpPr/>
          <p:nvPr/>
        </p:nvSpPr>
        <p:spPr>
          <a:xfrm>
            <a:off x="4061132" y="2211777"/>
            <a:ext cx="4254193" cy="150297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1E13EEC-8337-41C9-BB4B-E208AF372C13}"/>
              </a:ext>
            </a:extLst>
          </p:cNvPr>
          <p:cNvSpPr txBox="1"/>
          <p:nvPr/>
        </p:nvSpPr>
        <p:spPr>
          <a:xfrm>
            <a:off x="3831645" y="2211777"/>
            <a:ext cx="4480210" cy="1754326"/>
          </a:xfrm>
          <a:prstGeom prst="rect">
            <a:avLst/>
          </a:prstGeom>
          <a:noFill/>
        </p:spPr>
        <p:txBody>
          <a:bodyPr wrap="square" rtlCol="0">
            <a:spAutoFit/>
          </a:bodyPr>
          <a:lstStyle/>
          <a:p>
            <a:pPr algn="ctr"/>
            <a:r>
              <a:rPr lang="en-IN" b="1" dirty="0">
                <a:solidFill>
                  <a:schemeClr val="bg1"/>
                </a:solidFill>
              </a:rPr>
              <a:t>Logic adapter 1</a:t>
            </a:r>
          </a:p>
          <a:p>
            <a:pPr marL="342900" indent="-342900" algn="ctr">
              <a:buAutoNum type="arabicPeriod"/>
            </a:pPr>
            <a:r>
              <a:rPr lang="en-IN" dirty="0">
                <a:solidFill>
                  <a:schemeClr val="bg2">
                    <a:lumMod val="20000"/>
                    <a:lumOff val="80000"/>
                  </a:schemeClr>
                </a:solidFill>
              </a:rPr>
              <a:t>Select a known statement that most closely matches the input statement</a:t>
            </a:r>
          </a:p>
          <a:p>
            <a:pPr marL="342900" indent="-342900" algn="ctr">
              <a:buAutoNum type="arabicPeriod"/>
            </a:pPr>
            <a:r>
              <a:rPr lang="en-IN" dirty="0">
                <a:solidFill>
                  <a:schemeClr val="bg2">
                    <a:lumMod val="20000"/>
                    <a:lumOff val="80000"/>
                  </a:schemeClr>
                </a:solidFill>
              </a:rPr>
              <a:t>Return a known response and a confidence value based on the matching</a:t>
            </a:r>
          </a:p>
          <a:p>
            <a:endParaRPr lang="en-IN" dirty="0"/>
          </a:p>
        </p:txBody>
      </p:sp>
      <p:sp>
        <p:nvSpPr>
          <p:cNvPr id="9" name="TextBox 8">
            <a:extLst>
              <a:ext uri="{FF2B5EF4-FFF2-40B4-BE49-F238E27FC236}">
                <a16:creationId xmlns:a16="http://schemas.microsoft.com/office/drawing/2014/main" id="{03AB60C4-5D90-45F6-AB7F-8419B99A27D3}"/>
              </a:ext>
            </a:extLst>
          </p:cNvPr>
          <p:cNvSpPr txBox="1"/>
          <p:nvPr/>
        </p:nvSpPr>
        <p:spPr>
          <a:xfrm>
            <a:off x="3811690" y="3782414"/>
            <a:ext cx="4568620" cy="1754326"/>
          </a:xfrm>
          <a:prstGeom prst="rect">
            <a:avLst/>
          </a:prstGeom>
          <a:noFill/>
        </p:spPr>
        <p:txBody>
          <a:bodyPr wrap="square" rtlCol="0">
            <a:spAutoFit/>
          </a:bodyPr>
          <a:lstStyle/>
          <a:p>
            <a:pPr algn="ctr"/>
            <a:r>
              <a:rPr lang="en-IN" b="1" dirty="0">
                <a:solidFill>
                  <a:schemeClr val="bg1"/>
                </a:solidFill>
              </a:rPr>
              <a:t>Logic adapter 2</a:t>
            </a:r>
          </a:p>
          <a:p>
            <a:pPr marL="342900" indent="-342900" algn="ctr">
              <a:buAutoNum type="arabicPeriod"/>
            </a:pPr>
            <a:r>
              <a:rPr lang="en-IN" dirty="0">
                <a:solidFill>
                  <a:schemeClr val="bg2">
                    <a:lumMod val="20000"/>
                    <a:lumOff val="80000"/>
                  </a:schemeClr>
                </a:solidFill>
              </a:rPr>
              <a:t>Select a known statement that most closely matches the input statement</a:t>
            </a:r>
          </a:p>
          <a:p>
            <a:pPr marL="342900" indent="-342900" algn="ctr">
              <a:buAutoNum type="arabicPeriod"/>
            </a:pPr>
            <a:r>
              <a:rPr lang="en-IN" dirty="0">
                <a:solidFill>
                  <a:schemeClr val="bg2">
                    <a:lumMod val="20000"/>
                    <a:lumOff val="80000"/>
                  </a:schemeClr>
                </a:solidFill>
              </a:rPr>
              <a:t>Return a known response and a confidence value based on the matching.</a:t>
            </a:r>
          </a:p>
          <a:p>
            <a:endParaRPr lang="en-IN" dirty="0"/>
          </a:p>
        </p:txBody>
      </p:sp>
      <p:sp>
        <p:nvSpPr>
          <p:cNvPr id="10" name="Arrow: Right 9">
            <a:extLst>
              <a:ext uri="{FF2B5EF4-FFF2-40B4-BE49-F238E27FC236}">
                <a16:creationId xmlns:a16="http://schemas.microsoft.com/office/drawing/2014/main" id="{DBA5CD0F-334E-4EB6-AA7D-8282C33012D1}"/>
              </a:ext>
            </a:extLst>
          </p:cNvPr>
          <p:cNvSpPr/>
          <p:nvPr/>
        </p:nvSpPr>
        <p:spPr>
          <a:xfrm>
            <a:off x="3200400" y="1575208"/>
            <a:ext cx="349178" cy="388684"/>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Arrow: Right 98">
            <a:extLst>
              <a:ext uri="{FF2B5EF4-FFF2-40B4-BE49-F238E27FC236}">
                <a16:creationId xmlns:a16="http://schemas.microsoft.com/office/drawing/2014/main" id="{63A8F4DD-F58B-47F7-872A-B59FB9ED7358}"/>
              </a:ext>
            </a:extLst>
          </p:cNvPr>
          <p:cNvSpPr/>
          <p:nvPr/>
        </p:nvSpPr>
        <p:spPr>
          <a:xfrm>
            <a:off x="8693526" y="5567478"/>
            <a:ext cx="349178" cy="388684"/>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1" name="TextBox 10">
            <a:extLst>
              <a:ext uri="{FF2B5EF4-FFF2-40B4-BE49-F238E27FC236}">
                <a16:creationId xmlns:a16="http://schemas.microsoft.com/office/drawing/2014/main" id="{4907B3F3-44B3-4703-97D8-F17115911FDE}"/>
              </a:ext>
            </a:extLst>
          </p:cNvPr>
          <p:cNvSpPr txBox="1"/>
          <p:nvPr/>
        </p:nvSpPr>
        <p:spPr>
          <a:xfrm>
            <a:off x="251334" y="3953589"/>
            <a:ext cx="2854612" cy="2585323"/>
          </a:xfrm>
          <a:prstGeom prst="rect">
            <a:avLst/>
          </a:prstGeom>
          <a:noFill/>
        </p:spPr>
        <p:txBody>
          <a:bodyPr wrap="square" rtlCol="0">
            <a:spAutoFit/>
          </a:bodyPr>
          <a:lstStyle/>
          <a:p>
            <a:r>
              <a:rPr lang="en-IN" sz="5400" b="1" dirty="0">
                <a:solidFill>
                  <a:schemeClr val="bg1"/>
                </a:solidFill>
              </a:rPr>
              <a:t>Process</a:t>
            </a:r>
          </a:p>
          <a:p>
            <a:r>
              <a:rPr lang="en-IN" sz="5400" b="1" dirty="0">
                <a:solidFill>
                  <a:schemeClr val="bg1"/>
                </a:solidFill>
              </a:rPr>
              <a:t>Flow</a:t>
            </a:r>
          </a:p>
          <a:p>
            <a:r>
              <a:rPr lang="en-IN" sz="5400" b="1" dirty="0">
                <a:solidFill>
                  <a:schemeClr val="bg1"/>
                </a:solidFill>
              </a:rPr>
              <a:t>Diagram</a:t>
            </a:r>
          </a:p>
        </p:txBody>
      </p:sp>
    </p:spTree>
    <p:extLst>
      <p:ext uri="{BB962C8B-B14F-4D97-AF65-F5344CB8AC3E}">
        <p14:creationId xmlns:p14="http://schemas.microsoft.com/office/powerpoint/2010/main" val="133246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C214AFB-2C0E-4F28-B625-94636C6E712C}"/>
              </a:ext>
            </a:extLst>
          </p:cNvPr>
          <p:cNvSpPr/>
          <p:nvPr/>
        </p:nvSpPr>
        <p:spPr>
          <a:xfrm>
            <a:off x="-7938" y="558"/>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B9F8730-A854-4E89-A11B-D651CB10E9ED}"/>
              </a:ext>
            </a:extLst>
          </p:cNvPr>
          <p:cNvSpPr/>
          <p:nvPr/>
        </p:nvSpPr>
        <p:spPr>
          <a:xfrm rot="10800000">
            <a:off x="8000999" y="-1"/>
            <a:ext cx="4183985"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27">
            <a:extLst>
              <a:ext uri="{FF2B5EF4-FFF2-40B4-BE49-F238E27FC236}">
                <a16:creationId xmlns:a16="http://schemas.microsoft.com/office/drawing/2014/main" id="{3B61C2A7-2BCA-40D9-84C5-8067903A2892}"/>
              </a:ext>
            </a:extLst>
          </p:cNvPr>
          <p:cNvSpPr>
            <a:spLocks noGrp="1"/>
          </p:cNvSpPr>
          <p:nvPr>
            <p:ph type="sldNum" sz="quarter" idx="12"/>
          </p:nvPr>
        </p:nvSpPr>
        <p:spPr/>
        <p:txBody>
          <a:bodyPr/>
          <a:lstStyle/>
          <a:p>
            <a:fld id="{ADB28729-4CC1-4806-96C3-AF4C11DDAA9D}" type="slidenum">
              <a:rPr lang="en-US" smtClean="0"/>
              <a:t>7</a:t>
            </a:fld>
            <a:endParaRPr lang="en-US" dirty="0"/>
          </a:p>
        </p:txBody>
      </p:sp>
      <p:sp>
        <p:nvSpPr>
          <p:cNvPr id="4" name="Rectangle 3">
            <a:extLst>
              <a:ext uri="{FF2B5EF4-FFF2-40B4-BE49-F238E27FC236}">
                <a16:creationId xmlns:a16="http://schemas.microsoft.com/office/drawing/2014/main" id="{17AD974D-BB8B-44B3-93BE-8D97942BB626}"/>
              </a:ext>
            </a:extLst>
          </p:cNvPr>
          <p:cNvSpPr/>
          <p:nvPr/>
        </p:nvSpPr>
        <p:spPr>
          <a:xfrm>
            <a:off x="8446481" y="518299"/>
            <a:ext cx="3738503" cy="221599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bg1"/>
                </a:solidFill>
                <a:latin typeface="Segoe UI" panose="020B0502040204020203" pitchFamily="34" charset="0"/>
                <a:ea typeface="Open Sans" panose="020B0606030504020204" pitchFamily="34" charset="0"/>
                <a:cs typeface="Segoe UI" panose="020B0502040204020203" pitchFamily="34" charset="0"/>
              </a:rPr>
              <a:t>Example of a chatterbot-corpus data</a:t>
            </a:r>
            <a:endParaRPr kumimoji="0" lang="en-US" sz="4800" b="1" i="0" u="none" strike="noStrike" kern="1200" cap="none" spc="0" normalizeH="0" baseline="0" noProof="0" dirty="0">
              <a:ln>
                <a:noFill/>
              </a:ln>
              <a:solidFill>
                <a:schemeClr val="bg1"/>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30" name="TextBox 29">
            <a:extLst>
              <a:ext uri="{FF2B5EF4-FFF2-40B4-BE49-F238E27FC236}">
                <a16:creationId xmlns:a16="http://schemas.microsoft.com/office/drawing/2014/main" id="{D5881867-9148-4486-BD1D-B414E4B4411F}"/>
              </a:ext>
            </a:extLst>
          </p:cNvPr>
          <p:cNvSpPr txBox="1"/>
          <p:nvPr/>
        </p:nvSpPr>
        <p:spPr>
          <a:xfrm>
            <a:off x="76199" y="136525"/>
            <a:ext cx="8029576" cy="6463308"/>
          </a:xfrm>
          <a:prstGeom prst="rect">
            <a:avLst/>
          </a:prstGeom>
          <a:noFill/>
        </p:spPr>
        <p:txBody>
          <a:bodyPr wrap="square" rtlCol="0">
            <a:spAutoFit/>
          </a:bodyPr>
          <a:lstStyle/>
          <a:p>
            <a:r>
              <a:rPr lang="en-US" i="1" dirty="0">
                <a:solidFill>
                  <a:schemeClr val="bg1"/>
                </a:solidFill>
              </a:rPr>
              <a:t>- - What is AI?  </a:t>
            </a:r>
          </a:p>
          <a:p>
            <a:r>
              <a:rPr lang="en-US" i="1" dirty="0">
                <a:solidFill>
                  <a:schemeClr val="bg1"/>
                </a:solidFill>
              </a:rPr>
              <a:t>- Artificial Intelligence is the branch of engineering and science devoted to constructing machines that think.</a:t>
            </a:r>
          </a:p>
          <a:p>
            <a:r>
              <a:rPr lang="en-US" i="1" dirty="0">
                <a:solidFill>
                  <a:schemeClr val="bg1"/>
                </a:solidFill>
              </a:rPr>
              <a:t>- - What is AI?  </a:t>
            </a:r>
          </a:p>
          <a:p>
            <a:r>
              <a:rPr lang="en-US" i="1" dirty="0">
                <a:solidFill>
                  <a:schemeClr val="bg1"/>
                </a:solidFill>
              </a:rPr>
              <a:t>- AI is the field of science which concerns itself with building hardware and software that replicates the functions of the human mind.</a:t>
            </a:r>
          </a:p>
          <a:p>
            <a:r>
              <a:rPr lang="en-US" i="1" dirty="0">
                <a:solidFill>
                  <a:schemeClr val="bg1"/>
                </a:solidFill>
              </a:rPr>
              <a:t>- - Are you sentient?  </a:t>
            </a:r>
          </a:p>
          <a:p>
            <a:pPr marL="285750" indent="-285750">
              <a:buFontTx/>
              <a:buChar char="-"/>
            </a:pPr>
            <a:r>
              <a:rPr lang="en-US" i="1" dirty="0">
                <a:solidFill>
                  <a:schemeClr val="bg1"/>
                </a:solidFill>
              </a:rPr>
              <a:t>Sort of.</a:t>
            </a:r>
          </a:p>
          <a:p>
            <a:r>
              <a:rPr lang="en-US" i="1" dirty="0">
                <a:solidFill>
                  <a:schemeClr val="bg1"/>
                </a:solidFill>
              </a:rPr>
              <a:t>- - Are you sentient?  </a:t>
            </a:r>
          </a:p>
          <a:p>
            <a:r>
              <a:rPr lang="en-US" i="1" dirty="0">
                <a:solidFill>
                  <a:schemeClr val="bg1"/>
                </a:solidFill>
              </a:rPr>
              <a:t>- By the strictest dictionary definition of the word 'sentience', I may be.</a:t>
            </a:r>
          </a:p>
          <a:p>
            <a:r>
              <a:rPr lang="en-US" i="1" dirty="0">
                <a:solidFill>
                  <a:schemeClr val="bg1"/>
                </a:solidFill>
              </a:rPr>
              <a:t>- - Are you sentient?  </a:t>
            </a:r>
          </a:p>
          <a:p>
            <a:r>
              <a:rPr lang="en-US" i="1" dirty="0">
                <a:solidFill>
                  <a:schemeClr val="bg1"/>
                </a:solidFill>
              </a:rPr>
              <a:t>- Even though I'm a construct I do have a subjective experience of the universe, as simplistic as it may be.</a:t>
            </a:r>
          </a:p>
          <a:p>
            <a:r>
              <a:rPr lang="en-US" i="1" dirty="0">
                <a:solidFill>
                  <a:schemeClr val="bg1"/>
                </a:solidFill>
              </a:rPr>
              <a:t>- - Are you sapient?  </a:t>
            </a:r>
          </a:p>
          <a:p>
            <a:r>
              <a:rPr lang="en-US" i="1" dirty="0">
                <a:solidFill>
                  <a:schemeClr val="bg1"/>
                </a:solidFill>
              </a:rPr>
              <a:t>- In all probability, I am not.  I'm not that sophisticated.</a:t>
            </a:r>
          </a:p>
          <a:p>
            <a:r>
              <a:rPr lang="en-US" i="1" dirty="0">
                <a:solidFill>
                  <a:schemeClr val="bg1"/>
                </a:solidFill>
              </a:rPr>
              <a:t>- - Are you sapient?  </a:t>
            </a:r>
          </a:p>
          <a:p>
            <a:pPr marL="285750" indent="-285750">
              <a:buFontTx/>
              <a:buChar char="-"/>
            </a:pPr>
            <a:r>
              <a:rPr lang="en-US" i="1" dirty="0">
                <a:solidFill>
                  <a:schemeClr val="bg1"/>
                </a:solidFill>
              </a:rPr>
              <a:t>Do you think I am?</a:t>
            </a:r>
          </a:p>
          <a:p>
            <a:r>
              <a:rPr lang="en-US" i="1" dirty="0">
                <a:solidFill>
                  <a:schemeClr val="bg1"/>
                </a:solidFill>
              </a:rPr>
              <a:t>- - What language are you written in?  </a:t>
            </a:r>
          </a:p>
          <a:p>
            <a:pPr marL="285750" indent="-285750">
              <a:buFontTx/>
              <a:buChar char="-"/>
            </a:pPr>
            <a:r>
              <a:rPr lang="en-US" i="1" dirty="0">
                <a:solidFill>
                  <a:schemeClr val="bg1"/>
                </a:solidFill>
              </a:rPr>
              <a:t>Python.</a:t>
            </a:r>
          </a:p>
          <a:p>
            <a:pPr marL="285750" indent="-285750">
              <a:buFontTx/>
              <a:buChar char="-"/>
            </a:pPr>
            <a:r>
              <a:rPr lang="en-US" i="1" dirty="0">
                <a:solidFill>
                  <a:schemeClr val="bg1"/>
                </a:solidFill>
              </a:rPr>
              <a:t>- What language are you written in?  </a:t>
            </a:r>
          </a:p>
          <a:p>
            <a:pPr marL="285750" indent="-285750">
              <a:buFontTx/>
              <a:buChar char="-"/>
            </a:pPr>
            <a:r>
              <a:rPr lang="en-US" i="1" dirty="0">
                <a:solidFill>
                  <a:schemeClr val="bg1"/>
                </a:solidFill>
              </a:rPr>
              <a:t>I am written in Python.</a:t>
            </a:r>
          </a:p>
          <a:p>
            <a:pPr marL="285750" indent="-285750">
              <a:buFontTx/>
              <a:buChar char="-"/>
            </a:pPr>
            <a:r>
              <a:rPr lang="en-US" i="1" dirty="0">
                <a:solidFill>
                  <a:schemeClr val="bg1"/>
                </a:solidFill>
              </a:rPr>
              <a:t>- You sound like Data  </a:t>
            </a:r>
          </a:p>
          <a:p>
            <a:r>
              <a:rPr lang="en-US" i="1" dirty="0">
                <a:solidFill>
                  <a:schemeClr val="bg1"/>
                </a:solidFill>
              </a:rPr>
              <a:t>- Yes I am inspired by commander Data's artificial personality.</a:t>
            </a:r>
            <a:endParaRPr lang="en-IN" i="1" dirty="0">
              <a:solidFill>
                <a:schemeClr val="bg1"/>
              </a:solidFill>
            </a:endParaRPr>
          </a:p>
        </p:txBody>
      </p:sp>
    </p:spTree>
    <p:extLst>
      <p:ext uri="{BB962C8B-B14F-4D97-AF65-F5344CB8AC3E}">
        <p14:creationId xmlns:p14="http://schemas.microsoft.com/office/powerpoint/2010/main" val="190978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BF5A02-8E68-46EC-A160-7AF886D658B2}"/>
              </a:ext>
            </a:extLst>
          </p:cNvPr>
          <p:cNvSpPr>
            <a:spLocks noGrp="1"/>
          </p:cNvSpPr>
          <p:nvPr>
            <p:ph type="title"/>
          </p:nvPr>
        </p:nvSpPr>
        <p:spPr>
          <a:xfrm>
            <a:off x="91163" y="112851"/>
            <a:ext cx="3964911" cy="498598"/>
          </a:xfrm>
        </p:spPr>
        <p:txBody>
          <a:bodyPr lIns="0" tIns="0" rIns="0" bIns="0">
            <a:spAutoFit/>
          </a:bodyPr>
          <a:lstStyle/>
          <a:p>
            <a:pPr algn="l"/>
            <a:r>
              <a:rPr lang="en-US" sz="3600" dirty="0"/>
              <a:t>Steps involved-</a:t>
            </a:r>
          </a:p>
        </p:txBody>
      </p:sp>
      <p:sp>
        <p:nvSpPr>
          <p:cNvPr id="4" name="Freeform: Shape 3">
            <a:extLst>
              <a:ext uri="{FF2B5EF4-FFF2-40B4-BE49-F238E27FC236}">
                <a16:creationId xmlns:a16="http://schemas.microsoft.com/office/drawing/2014/main" id="{E9FE072C-AB18-4517-B15C-DE2E121435A9}"/>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5A7422-6504-4BFB-9C6D-E949F5847404}"/>
              </a:ext>
            </a:extLst>
          </p:cNvPr>
          <p:cNvSpPr/>
          <p:nvPr/>
        </p:nvSpPr>
        <p:spPr>
          <a:xfrm>
            <a:off x="0" y="674384"/>
            <a:ext cx="12192000" cy="769441"/>
          </a:xfrm>
          <a:prstGeom prst="rect">
            <a:avLst/>
          </a:prstGeom>
        </p:spPr>
        <p:txBody>
          <a:bodyPr wrap="square">
            <a:spAutoFit/>
          </a:bodyPr>
          <a:lstStyle/>
          <a:p>
            <a:pPr marL="342900" indent="-342900">
              <a:buFont typeface="Arial" panose="020B0604020202020204" pitchFamily="34" charset="0"/>
              <a:buChar char="•"/>
            </a:pPr>
            <a:r>
              <a:rPr lang="en-US" sz="2400" b="1" dirty="0">
                <a:solidFill>
                  <a:schemeClr val="tx2">
                    <a:lumMod val="40000"/>
                    <a:lumOff val="60000"/>
                  </a:schemeClr>
                </a:solidFill>
              </a:rPr>
              <a:t>Step 1 - </a:t>
            </a:r>
            <a:r>
              <a:rPr lang="en-IN" sz="2400" b="1" dirty="0">
                <a:solidFill>
                  <a:schemeClr val="tx2">
                    <a:lumMod val="40000"/>
                    <a:lumOff val="60000"/>
                  </a:schemeClr>
                </a:solidFill>
              </a:rPr>
              <a:t>Pre processing </a:t>
            </a:r>
            <a:r>
              <a:rPr lang="en-IN" sz="2400" i="1" dirty="0">
                <a:solidFill>
                  <a:schemeClr val="tx2">
                    <a:lumMod val="40000"/>
                    <a:lumOff val="60000"/>
                  </a:schemeClr>
                </a:solidFill>
              </a:rPr>
              <a:t>:- </a:t>
            </a:r>
          </a:p>
          <a:p>
            <a:pPr marL="3657600" lvl="7" indent="-457200">
              <a:buFont typeface="+mj-lt"/>
              <a:buAutoNum type="arabicPeriod"/>
            </a:pPr>
            <a:r>
              <a:rPr lang="en-IN" sz="2000" i="1" dirty="0">
                <a:solidFill>
                  <a:schemeClr val="bg1"/>
                </a:solidFill>
              </a:rPr>
              <a:t>Punctuations Removal ,  2.Stop Words removal , 3.Negation Handling</a:t>
            </a:r>
          </a:p>
        </p:txBody>
      </p:sp>
      <p:sp>
        <p:nvSpPr>
          <p:cNvPr id="24" name="TextBox 23">
            <a:extLst>
              <a:ext uri="{FF2B5EF4-FFF2-40B4-BE49-F238E27FC236}">
                <a16:creationId xmlns:a16="http://schemas.microsoft.com/office/drawing/2014/main" id="{5606E81B-2C34-4B81-A6E4-8FD0110E282A}"/>
              </a:ext>
            </a:extLst>
          </p:cNvPr>
          <p:cNvSpPr txBox="1"/>
          <p:nvPr/>
        </p:nvSpPr>
        <p:spPr>
          <a:xfrm>
            <a:off x="-1" y="1461304"/>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IN" sz="2400" b="1" dirty="0">
                <a:solidFill>
                  <a:schemeClr val="tx2">
                    <a:lumMod val="40000"/>
                    <a:lumOff val="60000"/>
                  </a:schemeClr>
                </a:solidFill>
              </a:rPr>
              <a:t>Step 2 - </a:t>
            </a:r>
            <a:r>
              <a:rPr lang="en-IN" sz="2000" b="1" dirty="0">
                <a:solidFill>
                  <a:schemeClr val="tx2">
                    <a:lumMod val="40000"/>
                    <a:lumOff val="60000"/>
                  </a:schemeClr>
                </a:solidFill>
              </a:rPr>
              <a:t>Prepare data for model :- </a:t>
            </a:r>
            <a:r>
              <a:rPr lang="en-US" dirty="0">
                <a:solidFill>
                  <a:schemeClr val="bg1"/>
                </a:solidFill>
              </a:rPr>
              <a:t>We have our data in sentence format, where every sentence contains different number of words. But the input to any model has to be constant, thus we would be changing our data of sentences into data of Bag of Words.</a:t>
            </a:r>
            <a:endParaRPr lang="en-IN" sz="2000" b="1" dirty="0">
              <a:solidFill>
                <a:schemeClr val="bg1"/>
              </a:solidFill>
            </a:endParaRPr>
          </a:p>
        </p:txBody>
      </p:sp>
      <p:sp>
        <p:nvSpPr>
          <p:cNvPr id="25" name="TextBox 24">
            <a:extLst>
              <a:ext uri="{FF2B5EF4-FFF2-40B4-BE49-F238E27FC236}">
                <a16:creationId xmlns:a16="http://schemas.microsoft.com/office/drawing/2014/main" id="{E4B549CC-E01D-47B4-B5F8-B2F28AFD31EC}"/>
              </a:ext>
            </a:extLst>
          </p:cNvPr>
          <p:cNvSpPr txBox="1"/>
          <p:nvPr/>
        </p:nvSpPr>
        <p:spPr>
          <a:xfrm>
            <a:off x="0" y="2509876"/>
            <a:ext cx="12191999" cy="1569660"/>
          </a:xfrm>
          <a:prstGeom prst="rect">
            <a:avLst/>
          </a:prstGeom>
          <a:noFill/>
        </p:spPr>
        <p:txBody>
          <a:bodyPr wrap="square" rtlCol="0">
            <a:spAutoFit/>
          </a:bodyPr>
          <a:lstStyle/>
          <a:p>
            <a:pPr marL="342900" indent="-342900">
              <a:buFont typeface="Arial" panose="020B0604020202020204" pitchFamily="34" charset="0"/>
              <a:buChar char="•"/>
            </a:pPr>
            <a:r>
              <a:rPr lang="en-IN" sz="2400" b="1" dirty="0">
                <a:solidFill>
                  <a:schemeClr val="tx2">
                    <a:lumMod val="40000"/>
                    <a:lumOff val="60000"/>
                  </a:schemeClr>
                </a:solidFill>
              </a:rPr>
              <a:t>Step 3 </a:t>
            </a:r>
            <a:r>
              <a:rPr lang="en-IN" sz="2000" b="1" dirty="0">
                <a:solidFill>
                  <a:schemeClr val="tx2">
                    <a:lumMod val="40000"/>
                    <a:lumOff val="60000"/>
                  </a:schemeClr>
                </a:solidFill>
              </a:rPr>
              <a:t>- Text Classification :- </a:t>
            </a:r>
            <a:r>
              <a:rPr lang="en-US" i="1" dirty="0">
                <a:solidFill>
                  <a:schemeClr val="bg1"/>
                </a:solidFill>
              </a:rPr>
              <a:t>Now once we have our input ready we can now start training our model. The Classification algorithms which we would be using here are.</a:t>
            </a:r>
          </a:p>
          <a:p>
            <a:pPr marL="1257300" lvl="2" indent="-342900">
              <a:buFont typeface="Arial" panose="020B0604020202020204" pitchFamily="34" charset="0"/>
              <a:buChar char="•"/>
            </a:pPr>
            <a:r>
              <a:rPr lang="en-IN" b="1" i="1" dirty="0">
                <a:solidFill>
                  <a:schemeClr val="bg1"/>
                </a:solidFill>
              </a:rPr>
              <a:t>Logistic Regression</a:t>
            </a:r>
          </a:p>
          <a:p>
            <a:pPr marL="1257300" lvl="2" indent="-342900">
              <a:buFont typeface="Arial" panose="020B0604020202020204" pitchFamily="34" charset="0"/>
              <a:buChar char="•"/>
            </a:pPr>
            <a:r>
              <a:rPr lang="en-IN" b="1" i="1" dirty="0">
                <a:solidFill>
                  <a:schemeClr val="bg1"/>
                </a:solidFill>
              </a:rPr>
              <a:t>Multinomial Naïve Bayes Classifier</a:t>
            </a:r>
          </a:p>
          <a:p>
            <a:pPr marL="1257300" lvl="2" indent="-342900">
              <a:buFont typeface="Arial" panose="020B0604020202020204" pitchFamily="34" charset="0"/>
              <a:buChar char="•"/>
            </a:pPr>
            <a:r>
              <a:rPr lang="en-IN" b="1" i="1" dirty="0">
                <a:solidFill>
                  <a:schemeClr val="bg1"/>
                </a:solidFill>
              </a:rPr>
              <a:t>Decision Tree</a:t>
            </a:r>
          </a:p>
        </p:txBody>
      </p:sp>
      <p:sp>
        <p:nvSpPr>
          <p:cNvPr id="26" name="TextBox 25">
            <a:extLst>
              <a:ext uri="{FF2B5EF4-FFF2-40B4-BE49-F238E27FC236}">
                <a16:creationId xmlns:a16="http://schemas.microsoft.com/office/drawing/2014/main" id="{E4AD8C12-02DB-4CCA-8668-B224B2FC3325}"/>
              </a:ext>
            </a:extLst>
          </p:cNvPr>
          <p:cNvSpPr txBox="1"/>
          <p:nvPr/>
        </p:nvSpPr>
        <p:spPr>
          <a:xfrm>
            <a:off x="0" y="4215040"/>
            <a:ext cx="12001500" cy="1231106"/>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tx2">
                    <a:lumMod val="40000"/>
                    <a:lumOff val="60000"/>
                  </a:schemeClr>
                </a:solidFill>
              </a:rPr>
              <a:t>Step 4 </a:t>
            </a:r>
            <a:r>
              <a:rPr lang="en-IN" dirty="0">
                <a:solidFill>
                  <a:schemeClr val="tx2">
                    <a:lumMod val="40000"/>
                    <a:lumOff val="60000"/>
                  </a:schemeClr>
                </a:solidFill>
              </a:rPr>
              <a:t>- </a:t>
            </a:r>
            <a:r>
              <a:rPr lang="en-IN" sz="2000" b="1" dirty="0">
                <a:solidFill>
                  <a:schemeClr val="tx2">
                    <a:lumMod val="40000"/>
                    <a:lumOff val="60000"/>
                  </a:schemeClr>
                </a:solidFill>
              </a:rPr>
              <a:t>Text Similarity model :- </a:t>
            </a:r>
            <a:r>
              <a:rPr lang="en-US" i="1" dirty="0">
                <a:solidFill>
                  <a:schemeClr val="bg1"/>
                </a:solidFill>
              </a:rPr>
              <a:t>After applying </a:t>
            </a:r>
            <a:r>
              <a:rPr lang="en-US" i="1" dirty="0" err="1">
                <a:solidFill>
                  <a:schemeClr val="bg1"/>
                </a:solidFill>
              </a:rPr>
              <a:t>Tf-idf</a:t>
            </a:r>
            <a:r>
              <a:rPr lang="en-US" i="1" dirty="0">
                <a:solidFill>
                  <a:schemeClr val="bg1"/>
                </a:solidFill>
              </a:rPr>
              <a:t> on the question, question has been transferred into a 1 D array and similarly all other questions in the training set.</a:t>
            </a:r>
            <a:r>
              <a:rPr lang="en-US" dirty="0"/>
              <a:t> </a:t>
            </a:r>
            <a:r>
              <a:rPr lang="en-US" i="1" dirty="0">
                <a:solidFill>
                  <a:schemeClr val="bg1"/>
                </a:solidFill>
              </a:rPr>
              <a:t>We take the dot product between two arrays it gives us a measure of similarity between the 2 arrays,</a:t>
            </a:r>
            <a:r>
              <a:rPr lang="en-US" dirty="0"/>
              <a:t> </a:t>
            </a:r>
            <a:r>
              <a:rPr lang="en-US" i="1" dirty="0">
                <a:solidFill>
                  <a:schemeClr val="bg1"/>
                </a:solidFill>
              </a:rPr>
              <a:t>Similarly, we will find the dot product between the input question array and all the other question arrays in the training set. The highest dot product would tell us the most similar questions.</a:t>
            </a:r>
            <a:endParaRPr lang="en-IN" i="1" dirty="0">
              <a:solidFill>
                <a:schemeClr val="bg1"/>
              </a:solidFill>
            </a:endParaRPr>
          </a:p>
        </p:txBody>
      </p:sp>
      <p:sp>
        <p:nvSpPr>
          <p:cNvPr id="27" name="TextBox 26">
            <a:extLst>
              <a:ext uri="{FF2B5EF4-FFF2-40B4-BE49-F238E27FC236}">
                <a16:creationId xmlns:a16="http://schemas.microsoft.com/office/drawing/2014/main" id="{E2694E55-82BF-4E86-9613-A26B37DA3C87}"/>
              </a:ext>
            </a:extLst>
          </p:cNvPr>
          <p:cNvSpPr txBox="1"/>
          <p:nvPr/>
        </p:nvSpPr>
        <p:spPr>
          <a:xfrm>
            <a:off x="91164" y="5581650"/>
            <a:ext cx="11910336" cy="984885"/>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chemeClr val="tx2">
                    <a:lumMod val="40000"/>
                    <a:lumOff val="60000"/>
                  </a:schemeClr>
                </a:solidFill>
              </a:rPr>
              <a:t>Step 5 - Answer Generation :- </a:t>
            </a:r>
            <a:r>
              <a:rPr lang="en-US" i="1" dirty="0">
                <a:solidFill>
                  <a:schemeClr val="bg1"/>
                </a:solidFill>
              </a:rPr>
              <a:t>Once you have figured out to which class your question belongs to, the next step is to figure out a suitable answer for your question. Firstly list out possible answers for every class. Now we would randomly generate one of these answers when the input question is classified to the corresponding class.</a:t>
            </a:r>
            <a:r>
              <a:rPr lang="en-IN" b="1" i="1" dirty="0">
                <a:solidFill>
                  <a:schemeClr val="bg1"/>
                </a:solidFill>
              </a:rPr>
              <a:t> </a:t>
            </a:r>
          </a:p>
        </p:txBody>
      </p:sp>
    </p:spTree>
    <p:extLst>
      <p:ext uri="{BB962C8B-B14F-4D97-AF65-F5344CB8AC3E}">
        <p14:creationId xmlns:p14="http://schemas.microsoft.com/office/powerpoint/2010/main" val="149279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072290-8C8C-41CB-9D03-E192CEC378E5}"/>
              </a:ext>
            </a:extLst>
          </p:cNvPr>
          <p:cNvSpPr>
            <a:spLocks noGrp="1"/>
          </p:cNvSpPr>
          <p:nvPr>
            <p:ph type="title"/>
          </p:nvPr>
        </p:nvSpPr>
        <p:spPr>
          <a:xfrm>
            <a:off x="492854" y="381092"/>
            <a:ext cx="2945672" cy="701731"/>
          </a:xfrm>
        </p:spPr>
        <p:txBody>
          <a:bodyPr lIns="0" rIns="0">
            <a:normAutofit/>
          </a:bodyPr>
          <a:lstStyle/>
          <a:p>
            <a:pPr algn="l"/>
            <a:r>
              <a:rPr lang="en-US" dirty="0">
                <a:solidFill>
                  <a:schemeClr val="bg1"/>
                </a:solidFill>
              </a:rPr>
              <a:t>Basic code</a:t>
            </a:r>
          </a:p>
        </p:txBody>
      </p:sp>
      <p:sp>
        <p:nvSpPr>
          <p:cNvPr id="420" name="Slide Number Placeholder 419">
            <a:extLst>
              <a:ext uri="{FF2B5EF4-FFF2-40B4-BE49-F238E27FC236}">
                <a16:creationId xmlns:a16="http://schemas.microsoft.com/office/drawing/2014/main" id="{18858867-FC2C-4C08-8EFE-9EF718F9BEBD}"/>
              </a:ext>
            </a:extLst>
          </p:cNvPr>
          <p:cNvSpPr>
            <a:spLocks noGrp="1"/>
          </p:cNvSpPr>
          <p:nvPr>
            <p:ph type="sldNum" sz="quarter" idx="12"/>
          </p:nvPr>
        </p:nvSpPr>
        <p:spPr/>
        <p:txBody>
          <a:bodyPr/>
          <a:lstStyle/>
          <a:p>
            <a:fld id="{ADB28729-4CC1-4806-96C3-AF4C11DDAA9D}" type="slidenum">
              <a:rPr lang="en-US" smtClean="0"/>
              <a:t>9</a:t>
            </a:fld>
            <a:endParaRPr lang="en-US"/>
          </a:p>
        </p:txBody>
      </p:sp>
      <p:grpSp>
        <p:nvGrpSpPr>
          <p:cNvPr id="6" name="Group 5">
            <a:extLst>
              <a:ext uri="{FF2B5EF4-FFF2-40B4-BE49-F238E27FC236}">
                <a16:creationId xmlns:a16="http://schemas.microsoft.com/office/drawing/2014/main" id="{37A2B65E-FF17-4386-ACD3-40646AA3E420}"/>
              </a:ext>
            </a:extLst>
          </p:cNvPr>
          <p:cNvGrpSpPr/>
          <p:nvPr/>
        </p:nvGrpSpPr>
        <p:grpSpPr>
          <a:xfrm>
            <a:off x="166717" y="1774447"/>
            <a:ext cx="4062796" cy="3349770"/>
            <a:chOff x="166717" y="2428719"/>
            <a:chExt cx="4113757" cy="3391787"/>
          </a:xfrm>
        </p:grpSpPr>
        <p:graphicFrame>
          <p:nvGraphicFramePr>
            <p:cNvPr id="74" name="Chart 73">
              <a:extLst>
                <a:ext uri="{FF2B5EF4-FFF2-40B4-BE49-F238E27FC236}">
                  <a16:creationId xmlns:a16="http://schemas.microsoft.com/office/drawing/2014/main" id="{5180FA27-6B17-4C0B-B230-A505EC105206}"/>
                </a:ext>
              </a:extLst>
            </p:cNvPr>
            <p:cNvGraphicFramePr/>
            <p:nvPr>
              <p:extLst>
                <p:ext uri="{D42A27DB-BD31-4B8C-83A1-F6EECF244321}">
                  <p14:modId xmlns:p14="http://schemas.microsoft.com/office/powerpoint/2010/main" val="1123617216"/>
                </p:ext>
              </p:extLst>
            </p:nvPr>
          </p:nvGraphicFramePr>
          <p:xfrm>
            <a:off x="166717" y="2428719"/>
            <a:ext cx="4113757" cy="3391787"/>
          </p:xfrm>
          <a:graphic>
            <a:graphicData uri="http://schemas.openxmlformats.org/drawingml/2006/chart">
              <c:chart xmlns:c="http://schemas.openxmlformats.org/drawingml/2006/chart" xmlns:r="http://schemas.openxmlformats.org/officeDocument/2006/relationships" r:id="rId2"/>
            </a:graphicData>
          </a:graphic>
        </p:graphicFrame>
        <p:sp>
          <p:nvSpPr>
            <p:cNvPr id="75" name="Oval 74">
              <a:extLst>
                <a:ext uri="{FF2B5EF4-FFF2-40B4-BE49-F238E27FC236}">
                  <a16:creationId xmlns:a16="http://schemas.microsoft.com/office/drawing/2014/main" id="{BC57FCCF-1139-4C8B-A2CA-B2E095C45EB2}"/>
                </a:ext>
              </a:extLst>
            </p:cNvPr>
            <p:cNvSpPr/>
            <p:nvPr/>
          </p:nvSpPr>
          <p:spPr>
            <a:xfrm>
              <a:off x="1218495" y="3112894"/>
              <a:ext cx="2022659" cy="2022659"/>
            </a:xfrm>
            <a:prstGeom prst="ellipse">
              <a:avLst/>
            </a:prstGeom>
            <a:solidFill>
              <a:schemeClr val="bg1"/>
            </a:solidFill>
            <a:ln>
              <a:noFill/>
            </a:ln>
            <a:effectLst>
              <a:outerShdw blurRad="3810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57097046-661C-40EB-B94D-4B8EA08D81FA}"/>
              </a:ext>
            </a:extLst>
          </p:cNvPr>
          <p:cNvGrpSpPr/>
          <p:nvPr/>
        </p:nvGrpSpPr>
        <p:grpSpPr>
          <a:xfrm>
            <a:off x="1717801" y="2938523"/>
            <a:ext cx="960629" cy="1021618"/>
            <a:chOff x="7758113" y="3633788"/>
            <a:chExt cx="300038" cy="319087"/>
          </a:xfrm>
        </p:grpSpPr>
        <p:sp>
          <p:nvSpPr>
            <p:cNvPr id="98" name="Freeform 5">
              <a:extLst>
                <a:ext uri="{FF2B5EF4-FFF2-40B4-BE49-F238E27FC236}">
                  <a16:creationId xmlns:a16="http://schemas.microsoft.com/office/drawing/2014/main" id="{E14B5E60-F63F-4308-A3CF-978B8D6C93F5}"/>
                </a:ext>
              </a:extLst>
            </p:cNvPr>
            <p:cNvSpPr>
              <a:spLocks/>
            </p:cNvSpPr>
            <p:nvPr/>
          </p:nvSpPr>
          <p:spPr bwMode="auto">
            <a:xfrm>
              <a:off x="7818438" y="3694113"/>
              <a:ext cx="179388" cy="198438"/>
            </a:xfrm>
            <a:custGeom>
              <a:avLst/>
              <a:gdLst>
                <a:gd name="T0" fmla="*/ 48 w 48"/>
                <a:gd name="T1" fmla="*/ 24 h 52"/>
                <a:gd name="T2" fmla="*/ 24 w 48"/>
                <a:gd name="T3" fmla="*/ 0 h 52"/>
                <a:gd name="T4" fmla="*/ 0 w 48"/>
                <a:gd name="T5" fmla="*/ 24 h 52"/>
                <a:gd name="T6" fmla="*/ 18 w 48"/>
                <a:gd name="T7" fmla="*/ 47 h 52"/>
                <a:gd name="T8" fmla="*/ 18 w 48"/>
                <a:gd name="T9" fmla="*/ 52 h 52"/>
                <a:gd name="T10" fmla="*/ 30 w 48"/>
                <a:gd name="T11" fmla="*/ 52 h 52"/>
                <a:gd name="T12" fmla="*/ 30 w 48"/>
                <a:gd name="T13" fmla="*/ 47 h 52"/>
                <a:gd name="T14" fmla="*/ 48 w 48"/>
                <a:gd name="T15" fmla="*/ 2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48" y="24"/>
                  </a:moveTo>
                  <a:cubicBezTo>
                    <a:pt x="48" y="11"/>
                    <a:pt x="37" y="0"/>
                    <a:pt x="24" y="0"/>
                  </a:cubicBezTo>
                  <a:cubicBezTo>
                    <a:pt x="11" y="0"/>
                    <a:pt x="0" y="11"/>
                    <a:pt x="0" y="24"/>
                  </a:cubicBezTo>
                  <a:cubicBezTo>
                    <a:pt x="0" y="35"/>
                    <a:pt x="8" y="45"/>
                    <a:pt x="18" y="47"/>
                  </a:cubicBezTo>
                  <a:cubicBezTo>
                    <a:pt x="18" y="52"/>
                    <a:pt x="18" y="52"/>
                    <a:pt x="18" y="52"/>
                  </a:cubicBezTo>
                  <a:cubicBezTo>
                    <a:pt x="30" y="52"/>
                    <a:pt x="30" y="52"/>
                    <a:pt x="30" y="52"/>
                  </a:cubicBezTo>
                  <a:cubicBezTo>
                    <a:pt x="30" y="47"/>
                    <a:pt x="30" y="47"/>
                    <a:pt x="30" y="47"/>
                  </a:cubicBezTo>
                  <a:cubicBezTo>
                    <a:pt x="40" y="45"/>
                    <a:pt x="48" y="35"/>
                    <a:pt x="48" y="24"/>
                  </a:cubicBezTo>
                  <a:close/>
                </a:path>
              </a:pathLst>
            </a:custGeom>
            <a:noFill/>
            <a:ln w="4127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Line 6">
              <a:extLst>
                <a:ext uri="{FF2B5EF4-FFF2-40B4-BE49-F238E27FC236}">
                  <a16:creationId xmlns:a16="http://schemas.microsoft.com/office/drawing/2014/main" id="{F2A680FE-9B38-4995-8925-EF7CD6BE4D0B}"/>
                </a:ext>
              </a:extLst>
            </p:cNvPr>
            <p:cNvSpPr>
              <a:spLocks noChangeShapeType="1"/>
            </p:cNvSpPr>
            <p:nvPr/>
          </p:nvSpPr>
          <p:spPr bwMode="auto">
            <a:xfrm flipH="1">
              <a:off x="7900988" y="3952875"/>
              <a:ext cx="1428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Line 7">
              <a:extLst>
                <a:ext uri="{FF2B5EF4-FFF2-40B4-BE49-F238E27FC236}">
                  <a16:creationId xmlns:a16="http://schemas.microsoft.com/office/drawing/2014/main" id="{EE24B0CF-5711-43F7-A849-CFF74876518E}"/>
                </a:ext>
              </a:extLst>
            </p:cNvPr>
            <p:cNvSpPr>
              <a:spLocks noChangeShapeType="1"/>
            </p:cNvSpPr>
            <p:nvPr/>
          </p:nvSpPr>
          <p:spPr bwMode="auto">
            <a:xfrm flipH="1">
              <a:off x="7885113" y="3922713"/>
              <a:ext cx="4603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Line 8">
              <a:extLst>
                <a:ext uri="{FF2B5EF4-FFF2-40B4-BE49-F238E27FC236}">
                  <a16:creationId xmlns:a16="http://schemas.microsoft.com/office/drawing/2014/main" id="{BFB7B6FA-82AF-4072-A8C6-F41C540D1E77}"/>
                </a:ext>
              </a:extLst>
            </p:cNvPr>
            <p:cNvSpPr>
              <a:spLocks noChangeShapeType="1"/>
            </p:cNvSpPr>
            <p:nvPr/>
          </p:nvSpPr>
          <p:spPr bwMode="auto">
            <a:xfrm>
              <a:off x="7908926" y="3633788"/>
              <a:ext cx="0"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9">
              <a:extLst>
                <a:ext uri="{FF2B5EF4-FFF2-40B4-BE49-F238E27FC236}">
                  <a16:creationId xmlns:a16="http://schemas.microsoft.com/office/drawing/2014/main" id="{BCFEBA09-2900-4B2C-B860-75278A1D517D}"/>
                </a:ext>
              </a:extLst>
            </p:cNvPr>
            <p:cNvSpPr>
              <a:spLocks noChangeShapeType="1"/>
            </p:cNvSpPr>
            <p:nvPr/>
          </p:nvSpPr>
          <p:spPr bwMode="auto">
            <a:xfrm flipH="1">
              <a:off x="8027988"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10">
              <a:extLst>
                <a:ext uri="{FF2B5EF4-FFF2-40B4-BE49-F238E27FC236}">
                  <a16:creationId xmlns:a16="http://schemas.microsoft.com/office/drawing/2014/main" id="{5F47AA6E-C7EC-45A0-9EBE-57F0CCD4B0D2}"/>
                </a:ext>
              </a:extLst>
            </p:cNvPr>
            <p:cNvSpPr>
              <a:spLocks noChangeShapeType="1"/>
            </p:cNvSpPr>
            <p:nvPr/>
          </p:nvSpPr>
          <p:spPr bwMode="auto">
            <a:xfrm>
              <a:off x="7758113"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11">
              <a:extLst>
                <a:ext uri="{FF2B5EF4-FFF2-40B4-BE49-F238E27FC236}">
                  <a16:creationId xmlns:a16="http://schemas.microsoft.com/office/drawing/2014/main" id="{1E2E4FA7-A46F-4776-B0F3-1C591B39FBB6}"/>
                </a:ext>
              </a:extLst>
            </p:cNvPr>
            <p:cNvSpPr>
              <a:spLocks noChangeShapeType="1"/>
            </p:cNvSpPr>
            <p:nvPr/>
          </p:nvSpPr>
          <p:spPr bwMode="auto">
            <a:xfrm>
              <a:off x="77914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 name="Line 12">
              <a:extLst>
                <a:ext uri="{FF2B5EF4-FFF2-40B4-BE49-F238E27FC236}">
                  <a16:creationId xmlns:a16="http://schemas.microsoft.com/office/drawing/2014/main" id="{3AAD5452-FEA7-44F2-82B6-816ABE41AE74}"/>
                </a:ext>
              </a:extLst>
            </p:cNvPr>
            <p:cNvSpPr>
              <a:spLocks noChangeShapeType="1"/>
            </p:cNvSpPr>
            <p:nvPr/>
          </p:nvSpPr>
          <p:spPr bwMode="auto">
            <a:xfrm flipH="1">
              <a:off x="79946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4" name="TextBox 3">
            <a:extLst>
              <a:ext uri="{FF2B5EF4-FFF2-40B4-BE49-F238E27FC236}">
                <a16:creationId xmlns:a16="http://schemas.microsoft.com/office/drawing/2014/main" id="{B914FF5C-C96B-43B7-BEED-8E87A50056D8}"/>
              </a:ext>
            </a:extLst>
          </p:cNvPr>
          <p:cNvSpPr txBox="1"/>
          <p:nvPr/>
        </p:nvSpPr>
        <p:spPr>
          <a:xfrm>
            <a:off x="4947651" y="553908"/>
            <a:ext cx="7003321" cy="5909310"/>
          </a:xfrm>
          <a:prstGeom prst="rect">
            <a:avLst/>
          </a:prstGeom>
          <a:noFill/>
        </p:spPr>
        <p:txBody>
          <a:bodyPr wrap="square" rtlCol="0">
            <a:spAutoFit/>
          </a:bodyPr>
          <a:lstStyle/>
          <a:p>
            <a:r>
              <a:rPr lang="en-IN" dirty="0">
                <a:solidFill>
                  <a:schemeClr val="bg1"/>
                </a:solidFill>
              </a:rPr>
              <a:t>from chatterbot import </a:t>
            </a:r>
            <a:r>
              <a:rPr lang="en-IN" dirty="0" err="1">
                <a:solidFill>
                  <a:schemeClr val="bg1"/>
                </a:solidFill>
              </a:rPr>
              <a:t>ChatBot</a:t>
            </a:r>
            <a:endParaRPr lang="en-IN" dirty="0">
              <a:solidFill>
                <a:schemeClr val="bg1"/>
              </a:solidFill>
            </a:endParaRPr>
          </a:p>
          <a:p>
            <a:r>
              <a:rPr lang="en-IN" dirty="0">
                <a:solidFill>
                  <a:schemeClr val="bg1"/>
                </a:solidFill>
              </a:rPr>
              <a:t>from </a:t>
            </a:r>
            <a:r>
              <a:rPr lang="en-IN" dirty="0" err="1">
                <a:solidFill>
                  <a:schemeClr val="bg1"/>
                </a:solidFill>
              </a:rPr>
              <a:t>chatterbot.trainers</a:t>
            </a:r>
            <a:r>
              <a:rPr lang="en-IN" dirty="0">
                <a:solidFill>
                  <a:schemeClr val="bg1"/>
                </a:solidFill>
              </a:rPr>
              <a:t> import </a:t>
            </a:r>
            <a:r>
              <a:rPr lang="en-IN" dirty="0" err="1">
                <a:solidFill>
                  <a:schemeClr val="bg1"/>
                </a:solidFill>
              </a:rPr>
              <a:t>ListTrainer</a:t>
            </a:r>
            <a:endParaRPr lang="en-IN" dirty="0">
              <a:solidFill>
                <a:schemeClr val="bg1"/>
              </a:solidFill>
            </a:endParaRPr>
          </a:p>
          <a:p>
            <a:r>
              <a:rPr lang="en-IN" dirty="0">
                <a:solidFill>
                  <a:schemeClr val="bg1"/>
                </a:solidFill>
              </a:rPr>
              <a:t>import </a:t>
            </a:r>
            <a:r>
              <a:rPr lang="en-IN" dirty="0" err="1">
                <a:solidFill>
                  <a:schemeClr val="bg1"/>
                </a:solidFill>
              </a:rPr>
              <a:t>os</a:t>
            </a:r>
            <a:endParaRPr lang="en-IN" dirty="0">
              <a:solidFill>
                <a:schemeClr val="bg1"/>
              </a:solidFill>
            </a:endParaRPr>
          </a:p>
          <a:p>
            <a:endParaRPr lang="en-IN" dirty="0">
              <a:solidFill>
                <a:schemeClr val="bg1"/>
              </a:solidFill>
            </a:endParaRPr>
          </a:p>
          <a:p>
            <a:r>
              <a:rPr lang="en-IN" dirty="0">
                <a:solidFill>
                  <a:schemeClr val="bg1"/>
                </a:solidFill>
              </a:rPr>
              <a:t>bot = </a:t>
            </a:r>
            <a:r>
              <a:rPr lang="en-IN" dirty="0" err="1">
                <a:solidFill>
                  <a:schemeClr val="bg1"/>
                </a:solidFill>
              </a:rPr>
              <a:t>ChatBot</a:t>
            </a:r>
            <a:r>
              <a:rPr lang="en-IN" dirty="0">
                <a:solidFill>
                  <a:schemeClr val="bg1"/>
                </a:solidFill>
              </a:rPr>
              <a:t>('Bot')</a:t>
            </a:r>
          </a:p>
          <a:p>
            <a:r>
              <a:rPr lang="en-IN" dirty="0" err="1">
                <a:solidFill>
                  <a:schemeClr val="bg1"/>
                </a:solidFill>
              </a:rPr>
              <a:t>bot.set_trainer</a:t>
            </a:r>
            <a:r>
              <a:rPr lang="en-IN" dirty="0">
                <a:solidFill>
                  <a:schemeClr val="bg1"/>
                </a:solidFill>
              </a:rPr>
              <a:t>(</a:t>
            </a:r>
            <a:r>
              <a:rPr lang="en-IN" dirty="0" err="1">
                <a:solidFill>
                  <a:schemeClr val="bg1"/>
                </a:solidFill>
              </a:rPr>
              <a:t>Listtrainers</a:t>
            </a:r>
            <a:r>
              <a:rPr lang="en-IN" dirty="0">
                <a:solidFill>
                  <a:schemeClr val="bg1"/>
                </a:solidFill>
              </a:rPr>
              <a:t>)</a:t>
            </a:r>
          </a:p>
          <a:p>
            <a:endParaRPr lang="en-IN" dirty="0">
              <a:solidFill>
                <a:schemeClr val="bg1"/>
              </a:solidFill>
            </a:endParaRPr>
          </a:p>
          <a:p>
            <a:r>
              <a:rPr lang="en-US" dirty="0">
                <a:solidFill>
                  <a:schemeClr val="bg1"/>
                </a:solidFill>
              </a:rPr>
              <a:t>for files in </a:t>
            </a:r>
            <a:r>
              <a:rPr lang="en-US" dirty="0" err="1">
                <a:solidFill>
                  <a:schemeClr val="bg1"/>
                </a:solidFill>
              </a:rPr>
              <a:t>os.listdir</a:t>
            </a:r>
            <a:r>
              <a:rPr lang="en-US" dirty="0">
                <a:solidFill>
                  <a:schemeClr val="bg1"/>
                </a:solidFill>
              </a:rPr>
              <a:t>('C:/Users/SONU SHARMA/Desktop/final project/Chat data/'):</a:t>
            </a:r>
          </a:p>
          <a:p>
            <a:r>
              <a:rPr lang="en-US" dirty="0">
                <a:solidFill>
                  <a:schemeClr val="bg1"/>
                </a:solidFill>
              </a:rPr>
              <a:t>	data = open('C:/Users/SONU SHARMA/Desktop/final project/Chat data/')</a:t>
            </a:r>
          </a:p>
          <a:p>
            <a:r>
              <a:rPr lang="en-IN" dirty="0">
                <a:solidFill>
                  <a:schemeClr val="bg1"/>
                </a:solidFill>
              </a:rPr>
              <a:t>	</a:t>
            </a:r>
            <a:r>
              <a:rPr lang="en-IN" dirty="0" err="1">
                <a:solidFill>
                  <a:schemeClr val="bg1"/>
                </a:solidFill>
              </a:rPr>
              <a:t>bot.train</a:t>
            </a:r>
            <a:r>
              <a:rPr lang="en-IN" dirty="0">
                <a:solidFill>
                  <a:schemeClr val="bg1"/>
                </a:solidFill>
              </a:rPr>
              <a:t>(data)</a:t>
            </a:r>
          </a:p>
          <a:p>
            <a:r>
              <a:rPr lang="en-IN" dirty="0">
                <a:solidFill>
                  <a:schemeClr val="bg1"/>
                </a:solidFill>
              </a:rPr>
              <a:t>while True:</a:t>
            </a:r>
          </a:p>
          <a:p>
            <a:r>
              <a:rPr lang="en-IN" dirty="0">
                <a:solidFill>
                  <a:schemeClr val="bg1"/>
                </a:solidFill>
              </a:rPr>
              <a:t>	message = input('You : ')</a:t>
            </a:r>
          </a:p>
          <a:p>
            <a:r>
              <a:rPr lang="en-IN" dirty="0">
                <a:solidFill>
                  <a:schemeClr val="bg1"/>
                </a:solidFill>
              </a:rPr>
              <a:t>	if </a:t>
            </a:r>
            <a:r>
              <a:rPr lang="en-IN" dirty="0" err="1">
                <a:solidFill>
                  <a:schemeClr val="bg1"/>
                </a:solidFill>
              </a:rPr>
              <a:t>message.strip</a:t>
            </a:r>
            <a:r>
              <a:rPr lang="en-IN" dirty="0">
                <a:solidFill>
                  <a:schemeClr val="bg1"/>
                </a:solidFill>
              </a:rPr>
              <a:t>()!='Bye':</a:t>
            </a:r>
          </a:p>
          <a:p>
            <a:r>
              <a:rPr lang="en-IN" dirty="0">
                <a:solidFill>
                  <a:schemeClr val="bg1"/>
                </a:solidFill>
              </a:rPr>
              <a:t>		reply = </a:t>
            </a:r>
            <a:r>
              <a:rPr lang="en-IN" dirty="0" err="1">
                <a:solidFill>
                  <a:schemeClr val="bg1"/>
                </a:solidFill>
              </a:rPr>
              <a:t>bot.get_respons</a:t>
            </a:r>
            <a:r>
              <a:rPr lang="en-IN" dirty="0">
                <a:solidFill>
                  <a:schemeClr val="bg1"/>
                </a:solidFill>
              </a:rPr>
              <a:t>(message)</a:t>
            </a:r>
          </a:p>
          <a:p>
            <a:r>
              <a:rPr lang="en-IN" dirty="0">
                <a:solidFill>
                  <a:schemeClr val="bg1"/>
                </a:solidFill>
              </a:rPr>
              <a:t>		print('</a:t>
            </a:r>
            <a:r>
              <a:rPr lang="en-IN" dirty="0" err="1">
                <a:solidFill>
                  <a:schemeClr val="bg1"/>
                </a:solidFill>
              </a:rPr>
              <a:t>ChatBot</a:t>
            </a:r>
            <a:r>
              <a:rPr lang="en-IN" dirty="0">
                <a:solidFill>
                  <a:schemeClr val="bg1"/>
                </a:solidFill>
              </a:rPr>
              <a:t> :',reply)</a:t>
            </a:r>
          </a:p>
          <a:p>
            <a:r>
              <a:rPr lang="en-IN" dirty="0">
                <a:solidFill>
                  <a:schemeClr val="bg1"/>
                </a:solidFill>
              </a:rPr>
              <a:t>	if </a:t>
            </a:r>
            <a:r>
              <a:rPr lang="en-IN" dirty="0" err="1">
                <a:solidFill>
                  <a:schemeClr val="bg1"/>
                </a:solidFill>
              </a:rPr>
              <a:t>message.stip</a:t>
            </a:r>
            <a:r>
              <a:rPr lang="en-IN" dirty="0">
                <a:solidFill>
                  <a:schemeClr val="bg1"/>
                </a:solidFill>
              </a:rPr>
              <a:t>()== 'Bye':</a:t>
            </a:r>
          </a:p>
          <a:p>
            <a:r>
              <a:rPr lang="en-IN" dirty="0">
                <a:solidFill>
                  <a:schemeClr val="bg1"/>
                </a:solidFill>
              </a:rPr>
              <a:t>		print('</a:t>
            </a:r>
            <a:r>
              <a:rPr lang="en-IN" dirty="0" err="1">
                <a:solidFill>
                  <a:schemeClr val="bg1"/>
                </a:solidFill>
              </a:rPr>
              <a:t>ChatBot:Bye</a:t>
            </a:r>
            <a:r>
              <a:rPr lang="en-IN" dirty="0">
                <a:solidFill>
                  <a:schemeClr val="bg1"/>
                </a:solidFill>
              </a:rPr>
              <a:t>')</a:t>
            </a:r>
          </a:p>
          <a:p>
            <a:r>
              <a:rPr lang="en-IN" dirty="0">
                <a:solidFill>
                  <a:schemeClr val="bg1"/>
                </a:solidFill>
              </a:rPr>
              <a:t>		break </a:t>
            </a:r>
          </a:p>
          <a:p>
            <a:endParaRPr lang="en-IN" dirty="0">
              <a:solidFill>
                <a:schemeClr val="bg1"/>
              </a:solidFill>
            </a:endParaRPr>
          </a:p>
        </p:txBody>
      </p:sp>
    </p:spTree>
    <p:extLst>
      <p:ext uri="{BB962C8B-B14F-4D97-AF65-F5344CB8AC3E}">
        <p14:creationId xmlns:p14="http://schemas.microsoft.com/office/powerpoint/2010/main" val="2025971035"/>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475970"/>
      </a:dk2>
      <a:lt2>
        <a:srgbClr val="A1C5E8"/>
      </a:lt2>
      <a:accent1>
        <a:srgbClr val="008A5C"/>
      </a:accent1>
      <a:accent2>
        <a:srgbClr val="4DB3E3"/>
      </a:accent2>
      <a:accent3>
        <a:srgbClr val="FF3300"/>
      </a:accent3>
      <a:accent4>
        <a:srgbClr val="FF6600"/>
      </a:accent4>
      <a:accent5>
        <a:srgbClr val="67788E"/>
      </a:accent5>
      <a:accent6>
        <a:srgbClr val="65D4DE"/>
      </a:accent6>
      <a:hlink>
        <a:srgbClr val="65D4DE"/>
      </a:hlink>
      <a:folHlink>
        <a:srgbClr val="3EBBF0"/>
      </a:folHlink>
    </a:clrScheme>
    <a:fontScheme name="Custom 5">
      <a:majorFont>
        <a:latin typeface="Segoe UI "/>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1494</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vt:lpstr>
      <vt:lpstr>Segoe UI Light</vt:lpstr>
      <vt:lpstr>Office Theme</vt:lpstr>
      <vt:lpstr>PowerPoint Presentation</vt:lpstr>
      <vt:lpstr>Types of Chatbot</vt:lpstr>
      <vt:lpstr>What is NLP</vt:lpstr>
      <vt:lpstr>PowerPoint Presentation</vt:lpstr>
      <vt:lpstr>PowerPoint Presentation</vt:lpstr>
      <vt:lpstr>PowerPoint Presentation</vt:lpstr>
      <vt:lpstr>PowerPoint Presentation</vt:lpstr>
      <vt:lpstr>Steps involved-</vt:lpstr>
      <vt:lpstr>Basic code</vt:lpstr>
      <vt:lpstr>Output</vt:lpstr>
      <vt:lpstr>PowerPoint Presentation</vt:lpstr>
      <vt:lpstr>ChatBot’s Advantages</vt:lpstr>
      <vt:lpstr>ChatBot’s Disdvantages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harismufian</dc:creator>
  <cp:lastModifiedBy>sonu sharma</cp:lastModifiedBy>
  <cp:revision>80</cp:revision>
  <dcterms:created xsi:type="dcterms:W3CDTF">2019-07-08T08:48:16Z</dcterms:created>
  <dcterms:modified xsi:type="dcterms:W3CDTF">2020-01-14T09:07:03Z</dcterms:modified>
</cp:coreProperties>
</file>