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6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1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3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C599-218C-4C6F-ABB6-8EEE6C48E7E3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F19B-1AB9-4212-A621-6ADD8E7A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Matrix,Precision,Recall,F1 Score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7" y="1690688"/>
            <a:ext cx="6677025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29" y="2900363"/>
            <a:ext cx="3238500" cy="981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98" y="4099012"/>
            <a:ext cx="3600450" cy="904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32" y="5091113"/>
            <a:ext cx="39052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Confusion Matrix,Precision,Recall,F1 Score</vt:lpstr>
      <vt:lpstr>PowerPoint Presentation</vt:lpstr>
    </vt:vector>
  </TitlesOfParts>
  <Company>NIELIT Calicut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Matrix,Precision,Recall,F1 Score</dc:title>
  <dc:creator>Director</dc:creator>
  <cp:lastModifiedBy>Director</cp:lastModifiedBy>
  <cp:revision>1</cp:revision>
  <dcterms:created xsi:type="dcterms:W3CDTF">2019-11-14T03:59:12Z</dcterms:created>
  <dcterms:modified xsi:type="dcterms:W3CDTF">2019-11-14T03:59:16Z</dcterms:modified>
</cp:coreProperties>
</file>