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2D46-D22D-429D-9491-8D5C13E7F588}" type="datetimeFigureOut">
              <a:rPr lang="en-US" smtClean="0"/>
              <a:t>14-Nov-2019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8856-3ACD-4956-80DA-FAD77C8E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5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2D46-D22D-429D-9491-8D5C13E7F588}" type="datetimeFigureOut">
              <a:rPr lang="en-US" smtClean="0"/>
              <a:t>14-Nov-2019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8856-3ACD-4956-80DA-FAD77C8E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1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2D46-D22D-429D-9491-8D5C13E7F588}" type="datetimeFigureOut">
              <a:rPr lang="en-US" smtClean="0"/>
              <a:t>14-Nov-2019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8856-3ACD-4956-80DA-FAD77C8E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0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2D46-D22D-429D-9491-8D5C13E7F588}" type="datetimeFigureOut">
              <a:rPr lang="en-US" smtClean="0"/>
              <a:t>14-Nov-2019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8856-3ACD-4956-80DA-FAD77C8E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8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2D46-D22D-429D-9491-8D5C13E7F588}" type="datetimeFigureOut">
              <a:rPr lang="en-US" smtClean="0"/>
              <a:t>14-Nov-2019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8856-3ACD-4956-80DA-FAD77C8E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4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2D46-D22D-429D-9491-8D5C13E7F588}" type="datetimeFigureOut">
              <a:rPr lang="en-US" smtClean="0"/>
              <a:t>14-Nov-2019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8856-3ACD-4956-80DA-FAD77C8E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8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2D46-D22D-429D-9491-8D5C13E7F588}" type="datetimeFigureOut">
              <a:rPr lang="en-US" smtClean="0"/>
              <a:t>14-Nov-2019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8856-3ACD-4956-80DA-FAD77C8E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2D46-D22D-429D-9491-8D5C13E7F588}" type="datetimeFigureOut">
              <a:rPr lang="en-US" smtClean="0"/>
              <a:t>14-Nov-2019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8856-3ACD-4956-80DA-FAD77C8E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8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2D46-D22D-429D-9491-8D5C13E7F588}" type="datetimeFigureOut">
              <a:rPr lang="en-US" smtClean="0"/>
              <a:t>14-Nov-2019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8856-3ACD-4956-80DA-FAD77C8E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4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2D46-D22D-429D-9491-8D5C13E7F588}" type="datetimeFigureOut">
              <a:rPr lang="en-US" smtClean="0"/>
              <a:t>14-Nov-2019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8856-3ACD-4956-80DA-FAD77C8E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2D46-D22D-429D-9491-8D5C13E7F588}" type="datetimeFigureOut">
              <a:rPr lang="en-US" smtClean="0"/>
              <a:t>14-Nov-2019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8856-3ACD-4956-80DA-FAD77C8E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8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02D46-D22D-429D-9491-8D5C13E7F588}" type="datetimeFigureOut">
              <a:rPr lang="en-US" smtClean="0"/>
              <a:t>14-Nov-2019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38856-3ACD-4956-80DA-FAD77C8E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460" y="873647"/>
            <a:ext cx="7852524" cy="5622946"/>
          </a:xfrm>
        </p:spPr>
      </p:pic>
    </p:spTree>
    <p:extLst>
      <p:ext uri="{BB962C8B-B14F-4D97-AF65-F5344CB8AC3E}">
        <p14:creationId xmlns:p14="http://schemas.microsoft.com/office/powerpoint/2010/main" val="25931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17" y="222292"/>
            <a:ext cx="8366809" cy="6220541"/>
          </a:xfrm>
        </p:spPr>
      </p:pic>
    </p:spTree>
    <p:extLst>
      <p:ext uri="{BB962C8B-B14F-4D97-AF65-F5344CB8AC3E}">
        <p14:creationId xmlns:p14="http://schemas.microsoft.com/office/powerpoint/2010/main" val="231176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05" y="652717"/>
            <a:ext cx="9951425" cy="5848032"/>
          </a:xfrm>
        </p:spPr>
      </p:pic>
    </p:spTree>
    <p:extLst>
      <p:ext uri="{BB962C8B-B14F-4D97-AF65-F5344CB8AC3E}">
        <p14:creationId xmlns:p14="http://schemas.microsoft.com/office/powerpoint/2010/main" val="187922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NIELIT Calicut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Director</dc:creator>
  <cp:lastModifiedBy>Director</cp:lastModifiedBy>
  <cp:revision>3</cp:revision>
  <dcterms:created xsi:type="dcterms:W3CDTF">2019-11-14T03:43:55Z</dcterms:created>
  <dcterms:modified xsi:type="dcterms:W3CDTF">2019-11-14T03:54:42Z</dcterms:modified>
</cp:coreProperties>
</file>