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3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5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0445-5662-4ADE-BD81-61F4119C1FD3}" type="datetimeFigureOut">
              <a:rPr lang="en-US" smtClean="0"/>
              <a:t>20-May-2019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7FBC-AD1F-4FFF-BDC9-EDBF57E4E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 &amp; Over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2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04" y="2605686"/>
            <a:ext cx="8354591" cy="2791215"/>
          </a:xfrm>
        </p:spPr>
      </p:pic>
      <p:sp>
        <p:nvSpPr>
          <p:cNvPr id="5" name="TextBox 4"/>
          <p:cNvSpPr txBox="1"/>
          <p:nvPr/>
        </p:nvSpPr>
        <p:spPr>
          <a:xfrm>
            <a:off x="1540701" y="989556"/>
            <a:ext cx="915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Under  and Over fitting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664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13" y="585548"/>
            <a:ext cx="8097640" cy="5956396"/>
          </a:xfrm>
        </p:spPr>
      </p:pic>
    </p:spTree>
    <p:extLst>
      <p:ext uri="{BB962C8B-B14F-4D97-AF65-F5344CB8AC3E}">
        <p14:creationId xmlns:p14="http://schemas.microsoft.com/office/powerpoint/2010/main" val="149448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Bias Error</a:t>
            </a:r>
          </a:p>
          <a:p>
            <a:pPr marL="0" indent="0" fontAlgn="base">
              <a:buNone/>
            </a:pPr>
            <a:r>
              <a:rPr lang="en-US" dirty="0"/>
              <a:t>Bias are the simplifying assumptions made by a model to make the target function easier to learn.</a:t>
            </a:r>
          </a:p>
          <a:p>
            <a:pPr marL="0" indent="0" fontAlgn="base">
              <a:buNone/>
            </a:pPr>
            <a:r>
              <a:rPr lang="en-US" b="1" dirty="0"/>
              <a:t>Variance Error</a:t>
            </a:r>
          </a:p>
          <a:p>
            <a:pPr marL="0" indent="0" fontAlgn="base">
              <a:buNone/>
            </a:pPr>
            <a:r>
              <a:rPr lang="en-US" dirty="0"/>
              <a:t>Variance is the amount that the estimate of the target function will change if different training data was used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dirty="0"/>
              <a:t>The k-nearest neighbors algorithm has low bias and high </a:t>
            </a:r>
            <a:r>
              <a:rPr lang="en-US" dirty="0" smtClean="0"/>
              <a:t>variance</a:t>
            </a:r>
          </a:p>
          <a:p>
            <a:pPr marL="0" indent="0" fontAlgn="base">
              <a:buNone/>
            </a:pPr>
            <a:r>
              <a:rPr lang="en-US" dirty="0"/>
              <a:t>The support vector machine algorithm has low bias and high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9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</a:t>
            </a:r>
            <a:r>
              <a:rPr lang="en-US" dirty="0" smtClean="0"/>
              <a:t>error and generalization error – Bias and Variance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37" y="1942170"/>
            <a:ext cx="6798792" cy="4257187"/>
          </a:xfrm>
        </p:spPr>
      </p:pic>
    </p:spTree>
    <p:extLst>
      <p:ext uri="{BB962C8B-B14F-4D97-AF65-F5344CB8AC3E}">
        <p14:creationId xmlns:p14="http://schemas.microsoft.com/office/powerpoint/2010/main" val="28490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86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Under &amp; Over Fitting</vt:lpstr>
      <vt:lpstr>PowerPoint Presentation</vt:lpstr>
      <vt:lpstr>PowerPoint Presentation</vt:lpstr>
      <vt:lpstr>Bias and Variance</vt:lpstr>
      <vt:lpstr>Training error and generalization error – Bias and Variance</vt:lpstr>
    </vt:vector>
  </TitlesOfParts>
  <Company>NIELIT Calicut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 &amp; Over Fitting</dc:title>
  <dc:creator>Director</dc:creator>
  <cp:lastModifiedBy>Director</cp:lastModifiedBy>
  <cp:revision>16</cp:revision>
  <dcterms:created xsi:type="dcterms:W3CDTF">2018-07-07T04:54:07Z</dcterms:created>
  <dcterms:modified xsi:type="dcterms:W3CDTF">2019-05-20T03:48:36Z</dcterms:modified>
</cp:coreProperties>
</file>