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9" r:id="rId3"/>
    <p:sldId id="265" r:id="rId4"/>
    <p:sldId id="257" r:id="rId5"/>
    <p:sldId id="261" r:id="rId6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B41F1086-7ECB-49C6-8273-3A30FFF76532}" type="slidenum">
              <a:t>‹#›</a:t>
            </a:fld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4796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7FA7D34B-9613-403A-B6C5-EFF951A67FD6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029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IN" sz="2000" b="0" i="0" u="none" strike="noStrike" kern="1200" cap="none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D9BB932-FEC4-4A6C-B8C5-3566CFE4FFDB}" type="slidenum">
              <a:t>1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535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3D0C2E2-1182-4AAD-A127-0DCDB1D76983}" type="slidenum">
              <a:t>2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089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3D0C2E2-1182-4AAD-A127-0DCDB1D76983}" type="slidenum">
              <a:t>3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956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3D0C2E2-1182-4AAD-A127-0DCDB1D76983}" type="slidenum">
              <a:t>4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096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3D0C2E2-1182-4AAD-A127-0DCDB1D76983}" type="slidenum">
              <a:t>5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020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EFE449F-7BE2-401D-AE82-F2F39E497C0C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68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BA832B2-7DB7-4C03-87DF-0A72777EF208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2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8D2852-7D89-4C3A-BBDF-816D6CD7C552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89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B00405-75B0-4514-852B-7C1491BB0156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33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611952-8216-486E-B764-7D956E33025E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62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4596BFF-303F-4453-A6E8-83125E08B1BC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03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71D4DFB-709A-44A3-AEE2-CBEEC1A6B1F5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57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CAB1D83-1DC0-4FAC-A696-01F6CD0EF486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05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C3162FE-3C33-457E-B6E0-5A98E809BC2F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40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3BDB351-30C4-43D6-81DA-B67E17C872A8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21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E1DE519-BD29-40AF-BC9C-5CA44032EE1E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00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IN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E0552EC2-BB9C-49DA-89D6-62B3FC03D967}" type="slidenum"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IN" sz="4400" b="0" i="0" u="none" strike="noStrike" kern="1200" cap="none">
          <a:ln>
            <a:noFill/>
          </a:ln>
          <a:latin typeface="Liberation Sans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n-IN" sz="3200" b="0" i="0" u="none" strike="noStrike" kern="1200" cap="none">
          <a:ln>
            <a:noFill/>
          </a:ln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11531" y="2489716"/>
            <a:ext cx="9071640" cy="1262160"/>
          </a:xfrm>
        </p:spPr>
        <p:txBody>
          <a:bodyPr/>
          <a:lstStyle/>
          <a:p>
            <a:pPr lvl="0"/>
            <a:r>
              <a:rPr lang="en-IN" dirty="0"/>
              <a:t>Data </a:t>
            </a:r>
            <a:r>
              <a:rPr lang="en-IN" dirty="0" smtClean="0"/>
              <a:t>Pre-processing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630093"/>
            <a:ext cx="9071640" cy="869934"/>
          </a:xfrm>
        </p:spPr>
        <p:txBody>
          <a:bodyPr/>
          <a:lstStyle/>
          <a:p>
            <a:pPr lvl="0"/>
            <a:r>
              <a:rPr lang="en-IN" dirty="0" smtClean="0"/>
              <a:t>Standardization</a:t>
            </a:r>
            <a:br>
              <a:rPr lang="en-IN" dirty="0" smtClean="0"/>
            </a:br>
            <a:r>
              <a:rPr lang="en-IN" dirty="0" smtClean="0"/>
              <a:t>(Scaling)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</a:pPr>
            <a:r>
              <a:rPr lang="en-US" dirty="0"/>
              <a:t>Standardization refers to shifting the distribution of each attribute to have a mean of zero and a standard deviation of one (unit variance</a:t>
            </a:r>
            <a:r>
              <a:rPr lang="en-US" dirty="0" smtClean="0"/>
              <a:t>).</a:t>
            </a:r>
          </a:p>
          <a:p>
            <a:pPr lvl="0">
              <a:buSzPct val="45000"/>
            </a:pPr>
            <a:endParaRPr lang="en-US" dirty="0"/>
          </a:p>
          <a:p>
            <a:pPr lvl="0">
              <a:buSzPct val="45000"/>
            </a:pPr>
            <a:r>
              <a:rPr lang="en-US" dirty="0" smtClean="0"/>
              <a:t>scale function is used for standardization</a:t>
            </a:r>
            <a:endParaRPr lang="en-IN" dirty="0" smtClean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999" y="5362795"/>
            <a:ext cx="1467055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7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7145" y="971025"/>
            <a:ext cx="9071640" cy="798015"/>
          </a:xfrm>
        </p:spPr>
        <p:txBody>
          <a:bodyPr/>
          <a:lstStyle/>
          <a:p>
            <a:pPr lvl="0"/>
            <a:r>
              <a:rPr lang="en-IN" dirty="0" smtClean="0"/>
              <a:t>Scaling features to a range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83450" y="2066991"/>
            <a:ext cx="9071640" cy="4384440"/>
          </a:xfrm>
        </p:spPr>
        <p:txBody>
          <a:bodyPr/>
          <a:lstStyle/>
          <a:p>
            <a:pPr lvl="0" algn="just">
              <a:buSzPct val="45000"/>
            </a:pPr>
            <a:r>
              <a:rPr lang="en-US" dirty="0" smtClean="0"/>
              <a:t>Another standardization </a:t>
            </a:r>
            <a:r>
              <a:rPr lang="en-US" dirty="0"/>
              <a:t>is scaling features to lie between a given minimum and maximum </a:t>
            </a:r>
            <a:r>
              <a:rPr lang="en-US" dirty="0" smtClean="0"/>
              <a:t>value.</a:t>
            </a:r>
            <a:endParaRPr lang="en-US" dirty="0"/>
          </a:p>
          <a:p>
            <a:pPr lvl="0">
              <a:buSzPct val="45000"/>
            </a:pPr>
            <a:r>
              <a:rPr lang="en-US" dirty="0" err="1" smtClean="0"/>
              <a:t>MinMaxScaler</a:t>
            </a:r>
            <a:r>
              <a:rPr lang="en-US" dirty="0" smtClean="0"/>
              <a:t> is used for this. </a:t>
            </a:r>
          </a:p>
          <a:p>
            <a:pPr lvl="0">
              <a:buSzPct val="45000"/>
            </a:pPr>
            <a:r>
              <a:rPr lang="en-US" dirty="0" smtClean="0"/>
              <a:t>Min and Max will be taken from the input</a:t>
            </a:r>
          </a:p>
          <a:p>
            <a:pPr lvl="0">
              <a:buSzPct val="45000"/>
            </a:pPr>
            <a:endParaRPr lang="en-US" dirty="0" smtClean="0"/>
          </a:p>
          <a:p>
            <a:pPr lvl="0">
              <a:buSzPct val="45000"/>
            </a:pPr>
            <a:endParaRPr lang="en-US" dirty="0"/>
          </a:p>
          <a:p>
            <a:pPr lvl="0">
              <a:buSzPct val="45000"/>
            </a:pPr>
            <a:endParaRPr lang="en-IN" dirty="0" smtClean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630" y="4865075"/>
            <a:ext cx="2286319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91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fontAlgn="base"/>
            <a:r>
              <a:rPr lang="en-US" b="1" dirty="0"/>
              <a:t>Data Normalization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algn="just" fontAlgn="base"/>
            <a:r>
              <a:rPr lang="en-US" dirty="0"/>
              <a:t>Normalization refers to rescaling real valued numeric attributes into the range 0 and 1.</a:t>
            </a:r>
          </a:p>
          <a:p>
            <a:pPr algn="just" fontAlgn="base"/>
            <a:r>
              <a:rPr lang="en-US" dirty="0"/>
              <a:t>It is useful to scale the input attributes for a model that relies on the magnitude of values, such as distance measures used in k-nearest neighbors and in the preparation of coefficients in regression.</a:t>
            </a:r>
          </a:p>
          <a:p>
            <a:pPr fontAlgn="base"/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93725" y="414336"/>
            <a:ext cx="9071640" cy="1262160"/>
          </a:xfrm>
        </p:spPr>
        <p:txBody>
          <a:bodyPr/>
          <a:lstStyle/>
          <a:p>
            <a:pPr fontAlgn="base"/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b="1" dirty="0" smtClean="0"/>
              <a:t>When to use it?</a:t>
            </a:r>
            <a:endParaRPr lang="en-US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93725" y="1840960"/>
            <a:ext cx="9071640" cy="4384440"/>
          </a:xfrm>
        </p:spPr>
        <p:txBody>
          <a:bodyPr/>
          <a:lstStyle/>
          <a:p>
            <a:pPr algn="just" fontAlgn="base"/>
            <a:r>
              <a:rPr lang="en-US" dirty="0" smtClean="0"/>
              <a:t>Any </a:t>
            </a:r>
            <a:r>
              <a:rPr lang="en-US" dirty="0"/>
              <a:t>algorithm that computes distance or assumes normality, </a:t>
            </a:r>
            <a:r>
              <a:rPr lang="en-US" b="1" dirty="0"/>
              <a:t>scale your features!!!</a:t>
            </a:r>
            <a:endParaRPr lang="en-US" dirty="0" smtClean="0"/>
          </a:p>
          <a:p>
            <a:pPr algn="just" fontAlgn="base"/>
            <a:r>
              <a:rPr lang="en-US" dirty="0" smtClean="0"/>
              <a:t>It </a:t>
            </a:r>
            <a:r>
              <a:rPr lang="en-US" dirty="0"/>
              <a:t>is hard to know whether rescaling your data will improve the performance of your algorithms before you apply them. </a:t>
            </a:r>
            <a:r>
              <a:rPr lang="en-US" dirty="0" smtClean="0"/>
              <a:t>It often </a:t>
            </a:r>
            <a:r>
              <a:rPr lang="en-US" dirty="0"/>
              <a:t>can, but not always.</a:t>
            </a:r>
          </a:p>
          <a:p>
            <a:pPr algn="just" fontAlgn="base"/>
            <a:r>
              <a:rPr lang="en-US" dirty="0"/>
              <a:t>A good tip is to create rescaled copies of your dataset and </a:t>
            </a:r>
            <a:r>
              <a:rPr lang="en-US" dirty="0" smtClean="0"/>
              <a:t> test the performance. </a:t>
            </a:r>
          </a:p>
          <a:p>
            <a:pPr algn="just" fontAlgn="base"/>
            <a:r>
              <a:rPr lang="en-US" b="1" dirty="0"/>
              <a:t>Tree based models</a:t>
            </a:r>
            <a:r>
              <a:rPr lang="en-US" dirty="0"/>
              <a:t> are not distance based models and can handle varying ranges of features. Hence, Scaling is not required while modelling trees</a:t>
            </a:r>
            <a:r>
              <a:rPr lang="en-US" dirty="0" smtClean="0"/>
              <a:t>.</a:t>
            </a:r>
          </a:p>
          <a:p>
            <a:pPr algn="just" fontAlgn="base"/>
            <a:r>
              <a:rPr lang="en-US" b="1" dirty="0"/>
              <a:t>Naive Bayes </a:t>
            </a:r>
            <a:r>
              <a:rPr lang="en-US" dirty="0"/>
              <a:t>are by design equipped to handle </a:t>
            </a:r>
            <a:r>
              <a:rPr lang="en-US" dirty="0" smtClean="0"/>
              <a:t>the data as such so scaling is not required.</a:t>
            </a:r>
            <a:r>
              <a:rPr lang="en-US" dirty="0"/>
              <a:t> </a:t>
            </a:r>
          </a:p>
          <a:p>
            <a:pPr algn="just" fontAlgn="base"/>
            <a:endParaRPr lang="en-US" dirty="0" smtClean="0"/>
          </a:p>
          <a:p>
            <a:pPr fontAlgn="base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682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137</Words>
  <Application>Microsoft Office PowerPoint</Application>
  <PresentationFormat>Custom</PresentationFormat>
  <Paragraphs>24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DejaVu Sans</vt:lpstr>
      <vt:lpstr>Droid Sans Fallback</vt:lpstr>
      <vt:lpstr>FreeSans</vt:lpstr>
      <vt:lpstr>Liberation Sans</vt:lpstr>
      <vt:lpstr>Liberation Serif</vt:lpstr>
      <vt:lpstr>Default</vt:lpstr>
      <vt:lpstr>Data Pre-processing</vt:lpstr>
      <vt:lpstr>Standardization (Scaling) </vt:lpstr>
      <vt:lpstr>Scaling features to a range </vt:lpstr>
      <vt:lpstr>Data Normalization</vt:lpstr>
      <vt:lpstr>  When to use it?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Preprocessing</dc:title>
  <dc:creator>Vimala</dc:creator>
  <cp:lastModifiedBy>Director</cp:lastModifiedBy>
  <cp:revision>43</cp:revision>
  <dcterms:created xsi:type="dcterms:W3CDTF">2018-07-04T23:39:29Z</dcterms:created>
  <dcterms:modified xsi:type="dcterms:W3CDTF">2019-05-20T03:55:35Z</dcterms:modified>
</cp:coreProperties>
</file>