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56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4B8E08C-BC86-43FA-B23B-A58334619952}" type="datetimeFigureOut">
              <a:rPr lang="en-US" smtClean="0"/>
              <a:pPr/>
              <a:t>17-Jul-19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7388FA0-85FA-4FCA-8D7A-E4AF83527E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geitgey/machine-learning-is-fun-part-4-modern-face-recognition-with-deep-learning-c3cffc121d7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2066" y="4286256"/>
            <a:ext cx="3714776" cy="1904080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AMRUTHA K L</a:t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ANCHU C MATHEWS</a:t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BLESSY JOHN GEORGE</a:t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CHINCHU C MATHEWS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500042"/>
            <a:ext cx="7972452" cy="192882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IN" sz="20000" b="1" dirty="0" smtClean="0">
                <a:latin typeface="Times New Roman" pitchFamily="18" charset="0"/>
                <a:cs typeface="Times New Roman" pitchFamily="18" charset="0"/>
              </a:rPr>
              <a:t>Face Recognition Using Python Opencv And Deep Learning 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atase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19" y="1357298"/>
            <a:ext cx="8093581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14298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Output of the given input image: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63" y="1804030"/>
            <a:ext cx="7742255" cy="5053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192" y="0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 SCREEN SHOTS OF OUTPUTS</a:t>
            </a:r>
            <a:endParaRPr lang="en-IN" sz="4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214290"/>
            <a:ext cx="7498080" cy="1143000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Accuracy/Loss Vs Epochs 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071546"/>
            <a:ext cx="7957871" cy="56436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571480"/>
            <a:ext cx="52149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Output of the input video file: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357298"/>
            <a:ext cx="7862150" cy="489110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doing this project we are trying to implement a model that can detect and identify faces from a video/images by training it with CNN.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Recognizing the image of a person in this project can be further extended to real time applications like attendance recorder , security purposes ,medical purposes.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REFERENCES:</a:t>
            </a:r>
            <a:br>
              <a:rPr lang="en-IN" sz="44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48006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Deep Residual Learning for Image Recognition –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Kaiming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He,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Xiangyu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Zhang,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Jian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Sun,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Shaoqing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hlinkClick r:id="rId2"/>
              </a:rPr>
              <a:t>https://medium.com/@ageitgey/machine-learning-is-fun-part-4-modern-face-recognition-with-deep-learning-c3cffc121d78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2285992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You…..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9591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GOAL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CONCEPT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FLOW CHART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SCREEN SHOTS OF OUTPUTS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GOAL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357298"/>
            <a:ext cx="7719274" cy="489110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Our goal is to train a convolution neural network using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deep learning to recognize and classify each of the faces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main objective of the project is to train and recognize the face of the person using CNN and to detect the faces in an image/video using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label him with square box along with the accuracy.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Facial Recognition is being extensively used in surveillance systems.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Crime Detection and Forensic.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make secure and reliable online payments.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Password Authentication.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Track school attendance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Diagnose diseases</a:t>
            </a:r>
          </a:p>
          <a:p>
            <a:endParaRPr lang="en-US" sz="2800" cap="all" dirty="0" smtClean="0"/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CONCEPT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142984"/>
            <a:ext cx="7929618" cy="1017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Neural Network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/CNN)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is a Deep Learning algorithm which can take in an input image, assign importance (learnable weights and biases) to various aspects/objects in the image and be able to differentiate one from the other. </a:t>
            </a:r>
          </a:p>
          <a:p>
            <a:pPr algn="just">
              <a:buClr>
                <a:schemeClr val="bg2">
                  <a:lumMod val="50000"/>
                </a:schemeClr>
              </a:buClr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Face recognition based on the geometric features of a face is probably the most intuitive approach to face recognition. The recognition was performed by calculating the euclidean distance between feature vectors of a probe and reference image.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700" spc="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spc="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43240" y="1285860"/>
            <a:ext cx="2143140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a dataset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3174" y="2500306"/>
            <a:ext cx="3143272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and converting the image to n-d array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1736" y="3714752"/>
            <a:ext cx="3071834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the necessary preprocessing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7356" y="214290"/>
            <a:ext cx="57864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b="1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sz="4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3857620" y="4429132"/>
            <a:ext cx="500066" cy="5715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5294076" y="5415197"/>
            <a:ext cx="642942" cy="428628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Document 27"/>
          <p:cNvSpPr/>
          <p:nvPr/>
        </p:nvSpPr>
        <p:spPr>
          <a:xfrm>
            <a:off x="2786050" y="5000636"/>
            <a:ext cx="2500330" cy="150019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Compile and fit the model using CNN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3857620" y="1928802"/>
            <a:ext cx="500066" cy="5715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3857620" y="3143248"/>
            <a:ext cx="500066" cy="5715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29322" y="5000636"/>
            <a:ext cx="2071702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Adjusting the epochs to get the maximum accuracy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3702" y="1500174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1: Training(Image)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0496" y="1785926"/>
            <a:ext cx="1857388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an image.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643438" y="2500306"/>
            <a:ext cx="428628" cy="5000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00430" y="2971137"/>
            <a:ext cx="28575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CNN.predict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method to predict the image.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714876" y="3714752"/>
            <a:ext cx="428628" cy="5000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>
            <a:off x="3714744" y="4214818"/>
            <a:ext cx="2428892" cy="185738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prediction?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7251" y="4500570"/>
            <a:ext cx="1428760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Label the image and print the accuracy.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0166" y="4429132"/>
            <a:ext cx="1428760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 “incorrect”.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928926" y="4857760"/>
            <a:ext cx="785818" cy="50006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143636" y="4857760"/>
            <a:ext cx="714380" cy="5000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072198" y="442913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4678" y="450057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290" y="42860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Fig 2:Testing(Image)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5608" y="428604"/>
            <a:ext cx="2636326" cy="357190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Fig 3:Training (video)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71934" y="928670"/>
            <a:ext cx="2071702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a video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857752" y="1643050"/>
            <a:ext cx="500066" cy="5715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29058" y="2214554"/>
            <a:ext cx="2428892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Convert the video into different frames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857752" y="2857496"/>
            <a:ext cx="500066" cy="5715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00496" y="3429000"/>
            <a:ext cx="2428892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Extract the coordinates of faces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929190" y="4071942"/>
            <a:ext cx="500066" cy="5715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000496" y="4643446"/>
            <a:ext cx="2500330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Train the image using CNN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Document 11"/>
          <p:cNvSpPr/>
          <p:nvPr/>
        </p:nvSpPr>
        <p:spPr>
          <a:xfrm>
            <a:off x="4000496" y="5857892"/>
            <a:ext cx="2428892" cy="85725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128-d feature vector embeddings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000628" y="5286388"/>
            <a:ext cx="500066" cy="5715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2422012" cy="58291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Fig 4:Testing(video)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29058" y="1000108"/>
            <a:ext cx="1857388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a video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643438" y="1643050"/>
            <a:ext cx="500066" cy="5000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14678" y="2143116"/>
            <a:ext cx="3571900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Converting the face coordinate into 128-d feature vector embeddings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643438" y="3143248"/>
            <a:ext cx="500066" cy="5000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14678" y="3643314"/>
            <a:ext cx="3571900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Compare the test video embedding with the trained video embedding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786314" y="4643446"/>
            <a:ext cx="500066" cy="5000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ocument 9"/>
          <p:cNvSpPr/>
          <p:nvPr/>
        </p:nvSpPr>
        <p:spPr>
          <a:xfrm>
            <a:off x="3643306" y="5143512"/>
            <a:ext cx="2857520" cy="121444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Predict the face and label it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</TotalTime>
  <Words>360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AMRUTHA K L ANCHU C MATHEWS BLESSY JOHN GEORGE CHINCHU C MATHEWS</vt:lpstr>
      <vt:lpstr>CONTENTS</vt:lpstr>
      <vt:lpstr>GOAL</vt:lpstr>
      <vt:lpstr>APPLICATIONS</vt:lpstr>
      <vt:lpstr>CONCEPT</vt:lpstr>
      <vt:lpstr>Slide 6</vt:lpstr>
      <vt:lpstr>Slide 7</vt:lpstr>
      <vt:lpstr>Fig 3:Training (video)</vt:lpstr>
      <vt:lpstr>Fig 4:Testing(video)</vt:lpstr>
      <vt:lpstr>DATASET</vt:lpstr>
      <vt:lpstr>Slide 11</vt:lpstr>
      <vt:lpstr>Accuracy/Loss Vs Epochs </vt:lpstr>
      <vt:lpstr>Slide 13</vt:lpstr>
      <vt:lpstr>CONCLUSION</vt:lpstr>
      <vt:lpstr>REFERENCES: </vt:lpstr>
      <vt:lpstr>Thank You…..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AMRUTHA K L ANCHU C MATHEWS BLESSY JOHN GEORGE CHINCHU C MATHEWS</dc:title>
  <dc:creator>Windows User</dc:creator>
  <cp:lastModifiedBy>arun</cp:lastModifiedBy>
  <cp:revision>5</cp:revision>
  <dcterms:created xsi:type="dcterms:W3CDTF">2019-07-17T06:09:30Z</dcterms:created>
  <dcterms:modified xsi:type="dcterms:W3CDTF">2019-07-17T03:09:54Z</dcterms:modified>
</cp:coreProperties>
</file>