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61" r:id="rId6"/>
    <p:sldId id="259" r:id="rId7"/>
    <p:sldId id="277" r:id="rId8"/>
    <p:sldId id="279" r:id="rId9"/>
    <p:sldId id="270" r:id="rId10"/>
    <p:sldId id="271" r:id="rId11"/>
    <p:sldId id="260" r:id="rId12"/>
    <p:sldId id="274" r:id="rId13"/>
    <p:sldId id="263" r:id="rId14"/>
    <p:sldId id="272" r:id="rId15"/>
    <p:sldId id="278" r:id="rId16"/>
    <p:sldId id="281" r:id="rId17"/>
    <p:sldId id="282" r:id="rId18"/>
    <p:sldId id="280" r:id="rId19"/>
    <p:sldId id="27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eem817@live.com" initials="a" lastIdx="1" clrIdx="0">
    <p:extLst>
      <p:ext uri="{19B8F6BF-5375-455C-9EA6-DF929625EA0E}">
        <p15:presenceInfo xmlns:p15="http://schemas.microsoft.com/office/powerpoint/2012/main" userId="1586b88ee3d12c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C1A2D-8F61-4F3E-AACF-40B4C8BB774A}" type="doc">
      <dgm:prSet loTypeId="urn:microsoft.com/office/officeart/2005/8/layout/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51D48AD-0A5E-4678-B1E0-354190B8E693}">
      <dgm:prSet phldrT="[Text]"/>
      <dgm:spPr/>
      <dgm:t>
        <a:bodyPr/>
        <a:lstStyle/>
        <a:p>
          <a:r>
            <a:rPr lang="en-IN" dirty="0"/>
            <a:t>VIDEO FILES</a:t>
          </a:r>
        </a:p>
      </dgm:t>
    </dgm:pt>
    <dgm:pt modelId="{E1A21371-464E-487D-B5DC-8B13A5C0562E}" type="parTrans" cxnId="{6B102A8F-A5AB-440D-A4FF-BE73F998C879}">
      <dgm:prSet/>
      <dgm:spPr/>
      <dgm:t>
        <a:bodyPr/>
        <a:lstStyle/>
        <a:p>
          <a:endParaRPr lang="en-IN"/>
        </a:p>
      </dgm:t>
    </dgm:pt>
    <dgm:pt modelId="{310FE439-2B7E-4CFC-B448-F779A04D641E}" type="sibTrans" cxnId="{6B102A8F-A5AB-440D-A4FF-BE73F998C879}">
      <dgm:prSet/>
      <dgm:spPr/>
      <dgm:t>
        <a:bodyPr/>
        <a:lstStyle/>
        <a:p>
          <a:endParaRPr lang="en-IN"/>
        </a:p>
      </dgm:t>
    </dgm:pt>
    <dgm:pt modelId="{E12C0198-15F9-4153-85A9-5D73C2720DDD}">
      <dgm:prSet phldrT="[Text]"/>
      <dgm:spPr/>
      <dgm:t>
        <a:bodyPr/>
        <a:lstStyle/>
        <a:p>
          <a:r>
            <a:rPr lang="en-IN" dirty="0"/>
            <a:t>Split into frames</a:t>
          </a:r>
        </a:p>
      </dgm:t>
    </dgm:pt>
    <dgm:pt modelId="{E2A68561-8ED1-470F-A084-23533047E2D0}" type="parTrans" cxnId="{B5558F7E-C449-442F-8DCE-455043D0E702}">
      <dgm:prSet/>
      <dgm:spPr/>
      <dgm:t>
        <a:bodyPr/>
        <a:lstStyle/>
        <a:p>
          <a:endParaRPr lang="en-IN"/>
        </a:p>
      </dgm:t>
    </dgm:pt>
    <dgm:pt modelId="{EB81FE43-65C9-485E-AF44-CA1A54D6B1BF}" type="sibTrans" cxnId="{B5558F7E-C449-442F-8DCE-455043D0E702}">
      <dgm:prSet/>
      <dgm:spPr/>
      <dgm:t>
        <a:bodyPr/>
        <a:lstStyle/>
        <a:p>
          <a:endParaRPr lang="en-IN"/>
        </a:p>
      </dgm:t>
    </dgm:pt>
    <dgm:pt modelId="{EDF3A790-71A4-4C30-B96B-6868245A56A2}">
      <dgm:prSet phldrT="[Text]"/>
      <dgm:spPr/>
      <dgm:t>
        <a:bodyPr/>
        <a:lstStyle/>
        <a:p>
          <a:r>
            <a:rPr lang="en-IN" dirty="0"/>
            <a:t>MTCCN</a:t>
          </a:r>
        </a:p>
      </dgm:t>
    </dgm:pt>
    <dgm:pt modelId="{81F63C1F-6380-45A9-8C2B-DC4A7065BC1F}" type="parTrans" cxnId="{1A76B92D-0E3F-42F3-ACB7-9CF85DB0A682}">
      <dgm:prSet/>
      <dgm:spPr/>
      <dgm:t>
        <a:bodyPr/>
        <a:lstStyle/>
        <a:p>
          <a:endParaRPr lang="en-IN"/>
        </a:p>
      </dgm:t>
    </dgm:pt>
    <dgm:pt modelId="{3A375D55-C512-44B4-85A9-2C344EA97DFF}" type="sibTrans" cxnId="{1A76B92D-0E3F-42F3-ACB7-9CF85DB0A682}">
      <dgm:prSet/>
      <dgm:spPr/>
      <dgm:t>
        <a:bodyPr/>
        <a:lstStyle/>
        <a:p>
          <a:endParaRPr lang="en-IN"/>
        </a:p>
      </dgm:t>
    </dgm:pt>
    <dgm:pt modelId="{D6355A85-B5DA-43CC-8454-FF2CACC41E16}">
      <dgm:prSet phldrT="[Text]"/>
      <dgm:spPr/>
      <dgm:t>
        <a:bodyPr/>
        <a:lstStyle/>
        <a:p>
          <a:r>
            <a:rPr lang="en-IN" dirty="0"/>
            <a:t>Faces are extracted.</a:t>
          </a:r>
        </a:p>
      </dgm:t>
    </dgm:pt>
    <dgm:pt modelId="{646C4A82-7800-4B0B-882F-E24E487411DE}" type="parTrans" cxnId="{6EDD1A94-96F7-4B46-B596-299883224F01}">
      <dgm:prSet/>
      <dgm:spPr/>
      <dgm:t>
        <a:bodyPr/>
        <a:lstStyle/>
        <a:p>
          <a:endParaRPr lang="en-IN"/>
        </a:p>
      </dgm:t>
    </dgm:pt>
    <dgm:pt modelId="{6DC9BF36-B30C-4966-BDDB-F1A750C5E4CA}" type="sibTrans" cxnId="{6EDD1A94-96F7-4B46-B596-299883224F01}">
      <dgm:prSet/>
      <dgm:spPr/>
      <dgm:t>
        <a:bodyPr/>
        <a:lstStyle/>
        <a:p>
          <a:endParaRPr lang="en-IN"/>
        </a:p>
      </dgm:t>
    </dgm:pt>
    <dgm:pt modelId="{73B9A2DD-CA81-4876-9B3C-911ADDA9E273}">
      <dgm:prSet phldrT="[Text]"/>
      <dgm:spPr/>
      <dgm:t>
        <a:bodyPr/>
        <a:lstStyle/>
        <a:p>
          <a:r>
            <a:rPr lang="en-IN" dirty="0"/>
            <a:t>Pre-Trained Facenet model</a:t>
          </a:r>
        </a:p>
      </dgm:t>
    </dgm:pt>
    <dgm:pt modelId="{31114C94-7F80-466B-BF9E-D9D932EBB2A8}" type="parTrans" cxnId="{E92B4544-3C69-4B90-9772-EEFC8BD57D76}">
      <dgm:prSet/>
      <dgm:spPr/>
      <dgm:t>
        <a:bodyPr/>
        <a:lstStyle/>
        <a:p>
          <a:endParaRPr lang="en-IN"/>
        </a:p>
      </dgm:t>
    </dgm:pt>
    <dgm:pt modelId="{7D6F5AFB-7BDD-47F7-BA22-3761184F1B62}" type="sibTrans" cxnId="{E92B4544-3C69-4B90-9772-EEFC8BD57D76}">
      <dgm:prSet/>
      <dgm:spPr/>
      <dgm:t>
        <a:bodyPr/>
        <a:lstStyle/>
        <a:p>
          <a:endParaRPr lang="en-IN"/>
        </a:p>
      </dgm:t>
    </dgm:pt>
    <dgm:pt modelId="{2252DE8D-2572-49D3-8CF4-ABE7D5DAD413}">
      <dgm:prSet phldrT="[Text]"/>
      <dgm:spPr/>
      <dgm:t>
        <a:bodyPr/>
        <a:lstStyle/>
        <a:p>
          <a:r>
            <a:rPr lang="en-IN" dirty="0"/>
            <a:t>Resized faces are passed as input to the Facenet model and 128 length Face embedding vectors are generated and saved to file.</a:t>
          </a:r>
        </a:p>
      </dgm:t>
    </dgm:pt>
    <dgm:pt modelId="{D334D0C2-0D5C-4811-A7C3-5C9E71D225C9}" type="parTrans" cxnId="{F7148CA8-33EB-400C-BB52-F2A7463A5645}">
      <dgm:prSet/>
      <dgm:spPr/>
      <dgm:t>
        <a:bodyPr/>
        <a:lstStyle/>
        <a:p>
          <a:endParaRPr lang="en-IN"/>
        </a:p>
      </dgm:t>
    </dgm:pt>
    <dgm:pt modelId="{642E25F0-538B-4B24-87F6-3EC96B745847}" type="sibTrans" cxnId="{F7148CA8-33EB-400C-BB52-F2A7463A5645}">
      <dgm:prSet/>
      <dgm:spPr/>
      <dgm:t>
        <a:bodyPr/>
        <a:lstStyle/>
        <a:p>
          <a:endParaRPr lang="en-IN"/>
        </a:p>
      </dgm:t>
    </dgm:pt>
    <dgm:pt modelId="{DA7DCF13-8B27-41C2-8EB9-5C8DF33F31CA}">
      <dgm:prSet phldrT="[Text]"/>
      <dgm:spPr/>
      <dgm:t>
        <a:bodyPr/>
        <a:lstStyle/>
        <a:p>
          <a:r>
            <a:rPr lang="en-IN" dirty="0"/>
            <a:t>Resized into 160x160 pixels</a:t>
          </a:r>
        </a:p>
      </dgm:t>
    </dgm:pt>
    <dgm:pt modelId="{68ACA068-4177-4D48-AC5E-45C9AEB0E321}" type="parTrans" cxnId="{4D638128-252C-4708-ADBD-425185B03675}">
      <dgm:prSet/>
      <dgm:spPr/>
      <dgm:t>
        <a:bodyPr/>
        <a:lstStyle/>
        <a:p>
          <a:endParaRPr lang="en-IN"/>
        </a:p>
      </dgm:t>
    </dgm:pt>
    <dgm:pt modelId="{C3EDB0E1-21C5-425C-AE68-FA3CD14B8985}" type="sibTrans" cxnId="{4D638128-252C-4708-ADBD-425185B03675}">
      <dgm:prSet/>
      <dgm:spPr/>
      <dgm:t>
        <a:bodyPr/>
        <a:lstStyle/>
        <a:p>
          <a:endParaRPr lang="en-IN"/>
        </a:p>
      </dgm:t>
    </dgm:pt>
    <dgm:pt modelId="{019BA5BB-0606-445B-BC17-9E5D7F428F85}">
      <dgm:prSet phldrT="[Text]"/>
      <dgm:spPr/>
      <dgm:t>
        <a:bodyPr/>
        <a:lstStyle/>
        <a:p>
          <a:r>
            <a:rPr lang="en-IN" dirty="0"/>
            <a:t>They converted to </a:t>
          </a:r>
          <a:r>
            <a:rPr lang="en-IN" dirty="0" err="1"/>
            <a:t>numpy</a:t>
          </a:r>
          <a:r>
            <a:rPr lang="en-IN" dirty="0"/>
            <a:t> array and saved.</a:t>
          </a:r>
        </a:p>
      </dgm:t>
    </dgm:pt>
    <dgm:pt modelId="{D55A7ED1-01C9-4823-886D-5E8EE4C96245}" type="parTrans" cxnId="{71DBAF5A-BED7-4A51-8FBD-D0A6F78F44BB}">
      <dgm:prSet/>
      <dgm:spPr/>
      <dgm:t>
        <a:bodyPr/>
        <a:lstStyle/>
        <a:p>
          <a:endParaRPr lang="en-IN"/>
        </a:p>
      </dgm:t>
    </dgm:pt>
    <dgm:pt modelId="{313F69DD-E5DB-435E-B401-24BB70198F1D}" type="sibTrans" cxnId="{71DBAF5A-BED7-4A51-8FBD-D0A6F78F44BB}">
      <dgm:prSet/>
      <dgm:spPr/>
      <dgm:t>
        <a:bodyPr/>
        <a:lstStyle/>
        <a:p>
          <a:endParaRPr lang="en-IN"/>
        </a:p>
      </dgm:t>
    </dgm:pt>
    <dgm:pt modelId="{080ACB3A-92CE-4830-A8C7-450B88A52A23}" type="pres">
      <dgm:prSet presAssocID="{DA0C1A2D-8F61-4F3E-AACF-40B4C8BB774A}" presName="linearFlow" presStyleCnt="0">
        <dgm:presLayoutVars>
          <dgm:dir/>
          <dgm:animLvl val="lvl"/>
          <dgm:resizeHandles val="exact"/>
        </dgm:presLayoutVars>
      </dgm:prSet>
      <dgm:spPr/>
    </dgm:pt>
    <dgm:pt modelId="{3963F1CA-2380-46ED-81FC-4FFDF65DE6ED}" type="pres">
      <dgm:prSet presAssocID="{551D48AD-0A5E-4678-B1E0-354190B8E693}" presName="composite" presStyleCnt="0"/>
      <dgm:spPr/>
    </dgm:pt>
    <dgm:pt modelId="{E62CF529-9F90-4B94-AE25-FB891B75CAF6}" type="pres">
      <dgm:prSet presAssocID="{551D48AD-0A5E-4678-B1E0-354190B8E69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70D4B4-536E-4AA1-8BE6-AD01FFC0587A}" type="pres">
      <dgm:prSet presAssocID="{551D48AD-0A5E-4678-B1E0-354190B8E693}" presName="parSh" presStyleLbl="node1" presStyleIdx="0" presStyleCnt="3"/>
      <dgm:spPr/>
    </dgm:pt>
    <dgm:pt modelId="{B7F6ADDB-DF2A-40D2-BE2E-3EBC68DE014C}" type="pres">
      <dgm:prSet presAssocID="{551D48AD-0A5E-4678-B1E0-354190B8E693}" presName="desTx" presStyleLbl="fgAcc1" presStyleIdx="0" presStyleCnt="3">
        <dgm:presLayoutVars>
          <dgm:bulletEnabled val="1"/>
        </dgm:presLayoutVars>
      </dgm:prSet>
      <dgm:spPr/>
    </dgm:pt>
    <dgm:pt modelId="{8A9452EB-D52A-4FED-A1CA-A21D926EF73E}" type="pres">
      <dgm:prSet presAssocID="{310FE439-2B7E-4CFC-B448-F779A04D641E}" presName="sibTrans" presStyleLbl="sibTrans2D1" presStyleIdx="0" presStyleCnt="2"/>
      <dgm:spPr/>
    </dgm:pt>
    <dgm:pt modelId="{149916EC-22D3-4E26-B67B-CD03EEA6979C}" type="pres">
      <dgm:prSet presAssocID="{310FE439-2B7E-4CFC-B448-F779A04D641E}" presName="connTx" presStyleLbl="sibTrans2D1" presStyleIdx="0" presStyleCnt="2"/>
      <dgm:spPr/>
    </dgm:pt>
    <dgm:pt modelId="{1E59AE34-B9DC-4BF1-BAC6-31708A4922F2}" type="pres">
      <dgm:prSet presAssocID="{EDF3A790-71A4-4C30-B96B-6868245A56A2}" presName="composite" presStyleCnt="0"/>
      <dgm:spPr/>
    </dgm:pt>
    <dgm:pt modelId="{B8718949-89DD-4EB9-8BBB-C8ED196FD7D3}" type="pres">
      <dgm:prSet presAssocID="{EDF3A790-71A4-4C30-B96B-6868245A56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D27DE0-52EA-4301-ABDC-82E25DFEB183}" type="pres">
      <dgm:prSet presAssocID="{EDF3A790-71A4-4C30-B96B-6868245A56A2}" presName="parSh" presStyleLbl="node1" presStyleIdx="1" presStyleCnt="3"/>
      <dgm:spPr/>
    </dgm:pt>
    <dgm:pt modelId="{3E67D0A4-28B9-4C47-9C5F-D57200DBA142}" type="pres">
      <dgm:prSet presAssocID="{EDF3A790-71A4-4C30-B96B-6868245A56A2}" presName="desTx" presStyleLbl="fgAcc1" presStyleIdx="1" presStyleCnt="3" custScaleX="136499" custLinFactNeighborX="10684" custLinFactNeighborY="362">
        <dgm:presLayoutVars>
          <dgm:bulletEnabled val="1"/>
        </dgm:presLayoutVars>
      </dgm:prSet>
      <dgm:spPr/>
    </dgm:pt>
    <dgm:pt modelId="{8B60105B-25DC-4939-BBB2-4380E049C9EA}" type="pres">
      <dgm:prSet presAssocID="{3A375D55-C512-44B4-85A9-2C344EA97DFF}" presName="sibTrans" presStyleLbl="sibTrans2D1" presStyleIdx="1" presStyleCnt="2"/>
      <dgm:spPr/>
    </dgm:pt>
    <dgm:pt modelId="{C03718DE-B03C-428D-9BF3-E69AFD8AC786}" type="pres">
      <dgm:prSet presAssocID="{3A375D55-C512-44B4-85A9-2C344EA97DFF}" presName="connTx" presStyleLbl="sibTrans2D1" presStyleIdx="1" presStyleCnt="2"/>
      <dgm:spPr/>
    </dgm:pt>
    <dgm:pt modelId="{45C0099E-40B1-4DA3-8E75-92656D7D61FC}" type="pres">
      <dgm:prSet presAssocID="{73B9A2DD-CA81-4876-9B3C-911ADDA9E273}" presName="composite" presStyleCnt="0"/>
      <dgm:spPr/>
    </dgm:pt>
    <dgm:pt modelId="{F12042E6-4AA4-4D1E-995F-68BBE3C2262B}" type="pres">
      <dgm:prSet presAssocID="{73B9A2DD-CA81-4876-9B3C-911ADDA9E27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FB79D87-3668-42CF-8CF7-1E4EFC17C1BD}" type="pres">
      <dgm:prSet presAssocID="{73B9A2DD-CA81-4876-9B3C-911ADDA9E273}" presName="parSh" presStyleLbl="node1" presStyleIdx="2" presStyleCnt="3"/>
      <dgm:spPr/>
    </dgm:pt>
    <dgm:pt modelId="{EF2277D3-717A-4963-8A7B-30A8DBCF6C94}" type="pres">
      <dgm:prSet presAssocID="{73B9A2DD-CA81-4876-9B3C-911ADDA9E273}" presName="desTx" presStyleLbl="fgAcc1" presStyleIdx="2" presStyleCnt="3" custScaleX="139049">
        <dgm:presLayoutVars>
          <dgm:bulletEnabled val="1"/>
        </dgm:presLayoutVars>
      </dgm:prSet>
      <dgm:spPr/>
    </dgm:pt>
  </dgm:ptLst>
  <dgm:cxnLst>
    <dgm:cxn modelId="{4888CE04-FC12-457A-B81A-39E4BFDED3A7}" type="presOf" srcId="{DA7DCF13-8B27-41C2-8EB9-5C8DF33F31CA}" destId="{3E67D0A4-28B9-4C47-9C5F-D57200DBA142}" srcOrd="0" destOrd="1" presId="urn:microsoft.com/office/officeart/2005/8/layout/process3"/>
    <dgm:cxn modelId="{4D638128-252C-4708-ADBD-425185B03675}" srcId="{EDF3A790-71A4-4C30-B96B-6868245A56A2}" destId="{DA7DCF13-8B27-41C2-8EB9-5C8DF33F31CA}" srcOrd="1" destOrd="0" parTransId="{68ACA068-4177-4D48-AC5E-45C9AEB0E321}" sibTransId="{C3EDB0E1-21C5-425C-AE68-FA3CD14B8985}"/>
    <dgm:cxn modelId="{1A76B92D-0E3F-42F3-ACB7-9CF85DB0A682}" srcId="{DA0C1A2D-8F61-4F3E-AACF-40B4C8BB774A}" destId="{EDF3A790-71A4-4C30-B96B-6868245A56A2}" srcOrd="1" destOrd="0" parTransId="{81F63C1F-6380-45A9-8C2B-DC4A7065BC1F}" sibTransId="{3A375D55-C512-44B4-85A9-2C344EA97DFF}"/>
    <dgm:cxn modelId="{C0DA5A63-562F-4FFF-A61A-DDB1FD65CB46}" type="presOf" srcId="{551D48AD-0A5E-4678-B1E0-354190B8E693}" destId="{E62CF529-9F90-4B94-AE25-FB891B75CAF6}" srcOrd="0" destOrd="0" presId="urn:microsoft.com/office/officeart/2005/8/layout/process3"/>
    <dgm:cxn modelId="{E92B4544-3C69-4B90-9772-EEFC8BD57D76}" srcId="{DA0C1A2D-8F61-4F3E-AACF-40B4C8BB774A}" destId="{73B9A2DD-CA81-4876-9B3C-911ADDA9E273}" srcOrd="2" destOrd="0" parTransId="{31114C94-7F80-466B-BF9E-D9D932EBB2A8}" sibTransId="{7D6F5AFB-7BDD-47F7-BA22-3761184F1B62}"/>
    <dgm:cxn modelId="{95DD8250-AADB-4F77-9677-CBDD65D758ED}" type="presOf" srcId="{73B9A2DD-CA81-4876-9B3C-911ADDA9E273}" destId="{7FB79D87-3668-42CF-8CF7-1E4EFC17C1BD}" srcOrd="1" destOrd="0" presId="urn:microsoft.com/office/officeart/2005/8/layout/process3"/>
    <dgm:cxn modelId="{2D7AFB50-E36C-4846-8814-2A33824744B7}" type="presOf" srcId="{310FE439-2B7E-4CFC-B448-F779A04D641E}" destId="{149916EC-22D3-4E26-B67B-CD03EEA6979C}" srcOrd="1" destOrd="0" presId="urn:microsoft.com/office/officeart/2005/8/layout/process3"/>
    <dgm:cxn modelId="{FF00ED52-1E41-4C5C-96D0-0160675FFB8A}" type="presOf" srcId="{310FE439-2B7E-4CFC-B448-F779A04D641E}" destId="{8A9452EB-D52A-4FED-A1CA-A21D926EF73E}" srcOrd="0" destOrd="0" presId="urn:microsoft.com/office/officeart/2005/8/layout/process3"/>
    <dgm:cxn modelId="{C7950A53-F2B1-4FB4-9A6F-C6FAE308912A}" type="presOf" srcId="{EDF3A790-71A4-4C30-B96B-6868245A56A2}" destId="{A8D27DE0-52EA-4301-ABDC-82E25DFEB183}" srcOrd="1" destOrd="0" presId="urn:microsoft.com/office/officeart/2005/8/layout/process3"/>
    <dgm:cxn modelId="{71DBAF5A-BED7-4A51-8FBD-D0A6F78F44BB}" srcId="{EDF3A790-71A4-4C30-B96B-6868245A56A2}" destId="{019BA5BB-0606-445B-BC17-9E5D7F428F85}" srcOrd="2" destOrd="0" parTransId="{D55A7ED1-01C9-4823-886D-5E8EE4C96245}" sibTransId="{313F69DD-E5DB-435E-B401-24BB70198F1D}"/>
    <dgm:cxn modelId="{B5558F7E-C449-442F-8DCE-455043D0E702}" srcId="{551D48AD-0A5E-4678-B1E0-354190B8E693}" destId="{E12C0198-15F9-4153-85A9-5D73C2720DDD}" srcOrd="0" destOrd="0" parTransId="{E2A68561-8ED1-470F-A084-23533047E2D0}" sibTransId="{EB81FE43-65C9-485E-AF44-CA1A54D6B1BF}"/>
    <dgm:cxn modelId="{6B102A8F-A5AB-440D-A4FF-BE73F998C879}" srcId="{DA0C1A2D-8F61-4F3E-AACF-40B4C8BB774A}" destId="{551D48AD-0A5E-4678-B1E0-354190B8E693}" srcOrd="0" destOrd="0" parTransId="{E1A21371-464E-487D-B5DC-8B13A5C0562E}" sibTransId="{310FE439-2B7E-4CFC-B448-F779A04D641E}"/>
    <dgm:cxn modelId="{6EDD1A94-96F7-4B46-B596-299883224F01}" srcId="{EDF3A790-71A4-4C30-B96B-6868245A56A2}" destId="{D6355A85-B5DA-43CC-8454-FF2CACC41E16}" srcOrd="0" destOrd="0" parTransId="{646C4A82-7800-4B0B-882F-E24E487411DE}" sibTransId="{6DC9BF36-B30C-4966-BDDB-F1A750C5E4CA}"/>
    <dgm:cxn modelId="{F7148CA8-33EB-400C-BB52-F2A7463A5645}" srcId="{73B9A2DD-CA81-4876-9B3C-911ADDA9E273}" destId="{2252DE8D-2572-49D3-8CF4-ABE7D5DAD413}" srcOrd="0" destOrd="0" parTransId="{D334D0C2-0D5C-4811-A7C3-5C9E71D225C9}" sibTransId="{642E25F0-538B-4B24-87F6-3EC96B745847}"/>
    <dgm:cxn modelId="{4DB45BAE-58E6-47FF-8FA0-D0AE93A5BB18}" type="presOf" srcId="{019BA5BB-0606-445B-BC17-9E5D7F428F85}" destId="{3E67D0A4-28B9-4C47-9C5F-D57200DBA142}" srcOrd="0" destOrd="2" presId="urn:microsoft.com/office/officeart/2005/8/layout/process3"/>
    <dgm:cxn modelId="{B8ED96AF-D5DF-4243-AF7F-59B7E9DCC39F}" type="presOf" srcId="{73B9A2DD-CA81-4876-9B3C-911ADDA9E273}" destId="{F12042E6-4AA4-4D1E-995F-68BBE3C2262B}" srcOrd="0" destOrd="0" presId="urn:microsoft.com/office/officeart/2005/8/layout/process3"/>
    <dgm:cxn modelId="{413043B7-A5F8-4AA3-98AF-E31EEA4616CD}" type="presOf" srcId="{E12C0198-15F9-4153-85A9-5D73C2720DDD}" destId="{B7F6ADDB-DF2A-40D2-BE2E-3EBC68DE014C}" srcOrd="0" destOrd="0" presId="urn:microsoft.com/office/officeart/2005/8/layout/process3"/>
    <dgm:cxn modelId="{C9CA9CB7-1F71-4EE2-BB76-ACDF246C5C7B}" type="presOf" srcId="{2252DE8D-2572-49D3-8CF4-ABE7D5DAD413}" destId="{EF2277D3-717A-4963-8A7B-30A8DBCF6C94}" srcOrd="0" destOrd="0" presId="urn:microsoft.com/office/officeart/2005/8/layout/process3"/>
    <dgm:cxn modelId="{CEED58BE-35C1-4928-9211-8139969D1AEF}" type="presOf" srcId="{551D48AD-0A5E-4678-B1E0-354190B8E693}" destId="{7770D4B4-536E-4AA1-8BE6-AD01FFC0587A}" srcOrd="1" destOrd="0" presId="urn:microsoft.com/office/officeart/2005/8/layout/process3"/>
    <dgm:cxn modelId="{4D4FFAC1-2A84-4D10-A30B-2F76C98F6AB3}" type="presOf" srcId="{EDF3A790-71A4-4C30-B96B-6868245A56A2}" destId="{B8718949-89DD-4EB9-8BBB-C8ED196FD7D3}" srcOrd="0" destOrd="0" presId="urn:microsoft.com/office/officeart/2005/8/layout/process3"/>
    <dgm:cxn modelId="{6B3A77D4-35BF-4029-953C-221B2D8A6214}" type="presOf" srcId="{3A375D55-C512-44B4-85A9-2C344EA97DFF}" destId="{C03718DE-B03C-428D-9BF3-E69AFD8AC786}" srcOrd="1" destOrd="0" presId="urn:microsoft.com/office/officeart/2005/8/layout/process3"/>
    <dgm:cxn modelId="{D7905DDF-3114-4281-B55B-8FE70E7DFCFA}" type="presOf" srcId="{DA0C1A2D-8F61-4F3E-AACF-40B4C8BB774A}" destId="{080ACB3A-92CE-4830-A8C7-450B88A52A23}" srcOrd="0" destOrd="0" presId="urn:microsoft.com/office/officeart/2005/8/layout/process3"/>
    <dgm:cxn modelId="{1E8464F5-5364-45B3-B438-163A0DE8F5A2}" type="presOf" srcId="{D6355A85-B5DA-43CC-8454-FF2CACC41E16}" destId="{3E67D0A4-28B9-4C47-9C5F-D57200DBA142}" srcOrd="0" destOrd="0" presId="urn:microsoft.com/office/officeart/2005/8/layout/process3"/>
    <dgm:cxn modelId="{BF2E1EFE-FE06-49AB-B9B7-E05D73032602}" type="presOf" srcId="{3A375D55-C512-44B4-85A9-2C344EA97DFF}" destId="{8B60105B-25DC-4939-BBB2-4380E049C9EA}" srcOrd="0" destOrd="0" presId="urn:microsoft.com/office/officeart/2005/8/layout/process3"/>
    <dgm:cxn modelId="{19F434F4-A966-4680-8863-0C1B9CFC4D1A}" type="presParOf" srcId="{080ACB3A-92CE-4830-A8C7-450B88A52A23}" destId="{3963F1CA-2380-46ED-81FC-4FFDF65DE6ED}" srcOrd="0" destOrd="0" presId="urn:microsoft.com/office/officeart/2005/8/layout/process3"/>
    <dgm:cxn modelId="{14A019A7-EB3D-4FD3-BB4C-4FDE6E8AD9C5}" type="presParOf" srcId="{3963F1CA-2380-46ED-81FC-4FFDF65DE6ED}" destId="{E62CF529-9F90-4B94-AE25-FB891B75CAF6}" srcOrd="0" destOrd="0" presId="urn:microsoft.com/office/officeart/2005/8/layout/process3"/>
    <dgm:cxn modelId="{B7259E24-11F3-4AC3-8176-15BD7ACA9C24}" type="presParOf" srcId="{3963F1CA-2380-46ED-81FC-4FFDF65DE6ED}" destId="{7770D4B4-536E-4AA1-8BE6-AD01FFC0587A}" srcOrd="1" destOrd="0" presId="urn:microsoft.com/office/officeart/2005/8/layout/process3"/>
    <dgm:cxn modelId="{A6B7B63C-BE0F-4E2B-9810-8908744EDC72}" type="presParOf" srcId="{3963F1CA-2380-46ED-81FC-4FFDF65DE6ED}" destId="{B7F6ADDB-DF2A-40D2-BE2E-3EBC68DE014C}" srcOrd="2" destOrd="0" presId="urn:microsoft.com/office/officeart/2005/8/layout/process3"/>
    <dgm:cxn modelId="{E584CDB2-06B6-41EA-9D73-AB66398C0A98}" type="presParOf" srcId="{080ACB3A-92CE-4830-A8C7-450B88A52A23}" destId="{8A9452EB-D52A-4FED-A1CA-A21D926EF73E}" srcOrd="1" destOrd="0" presId="urn:microsoft.com/office/officeart/2005/8/layout/process3"/>
    <dgm:cxn modelId="{A5930C85-AAE4-49FD-A41F-EB4400783070}" type="presParOf" srcId="{8A9452EB-D52A-4FED-A1CA-A21D926EF73E}" destId="{149916EC-22D3-4E26-B67B-CD03EEA6979C}" srcOrd="0" destOrd="0" presId="urn:microsoft.com/office/officeart/2005/8/layout/process3"/>
    <dgm:cxn modelId="{1D52BA4C-E39F-4716-BC6E-EA488264C15A}" type="presParOf" srcId="{080ACB3A-92CE-4830-A8C7-450B88A52A23}" destId="{1E59AE34-B9DC-4BF1-BAC6-31708A4922F2}" srcOrd="2" destOrd="0" presId="urn:microsoft.com/office/officeart/2005/8/layout/process3"/>
    <dgm:cxn modelId="{4AF20555-D1D5-4717-A480-870A66D0968B}" type="presParOf" srcId="{1E59AE34-B9DC-4BF1-BAC6-31708A4922F2}" destId="{B8718949-89DD-4EB9-8BBB-C8ED196FD7D3}" srcOrd="0" destOrd="0" presId="urn:microsoft.com/office/officeart/2005/8/layout/process3"/>
    <dgm:cxn modelId="{975BB611-92E4-4FE6-BDFE-FD033331A308}" type="presParOf" srcId="{1E59AE34-B9DC-4BF1-BAC6-31708A4922F2}" destId="{A8D27DE0-52EA-4301-ABDC-82E25DFEB183}" srcOrd="1" destOrd="0" presId="urn:microsoft.com/office/officeart/2005/8/layout/process3"/>
    <dgm:cxn modelId="{FC8F7487-4333-4140-B429-93B62704F7B7}" type="presParOf" srcId="{1E59AE34-B9DC-4BF1-BAC6-31708A4922F2}" destId="{3E67D0A4-28B9-4C47-9C5F-D57200DBA142}" srcOrd="2" destOrd="0" presId="urn:microsoft.com/office/officeart/2005/8/layout/process3"/>
    <dgm:cxn modelId="{C3D355DF-5421-4AA0-BD0D-58653BA7C5B1}" type="presParOf" srcId="{080ACB3A-92CE-4830-A8C7-450B88A52A23}" destId="{8B60105B-25DC-4939-BBB2-4380E049C9EA}" srcOrd="3" destOrd="0" presId="urn:microsoft.com/office/officeart/2005/8/layout/process3"/>
    <dgm:cxn modelId="{91C638D1-5E12-4A86-82E6-939A58DCCEB4}" type="presParOf" srcId="{8B60105B-25DC-4939-BBB2-4380E049C9EA}" destId="{C03718DE-B03C-428D-9BF3-E69AFD8AC786}" srcOrd="0" destOrd="0" presId="urn:microsoft.com/office/officeart/2005/8/layout/process3"/>
    <dgm:cxn modelId="{E19B7CCF-DB80-4097-A416-CE5A6F24C0D5}" type="presParOf" srcId="{080ACB3A-92CE-4830-A8C7-450B88A52A23}" destId="{45C0099E-40B1-4DA3-8E75-92656D7D61FC}" srcOrd="4" destOrd="0" presId="urn:microsoft.com/office/officeart/2005/8/layout/process3"/>
    <dgm:cxn modelId="{F8386D24-91DD-47C4-AC00-64F57AE198A1}" type="presParOf" srcId="{45C0099E-40B1-4DA3-8E75-92656D7D61FC}" destId="{F12042E6-4AA4-4D1E-995F-68BBE3C2262B}" srcOrd="0" destOrd="0" presId="urn:microsoft.com/office/officeart/2005/8/layout/process3"/>
    <dgm:cxn modelId="{26F1ACE1-37F9-4B1B-A0FA-52B700E6F86A}" type="presParOf" srcId="{45C0099E-40B1-4DA3-8E75-92656D7D61FC}" destId="{7FB79D87-3668-42CF-8CF7-1E4EFC17C1BD}" srcOrd="1" destOrd="0" presId="urn:microsoft.com/office/officeart/2005/8/layout/process3"/>
    <dgm:cxn modelId="{1BF74F19-5575-4AFC-9EF7-28B2A935E008}" type="presParOf" srcId="{45C0099E-40B1-4DA3-8E75-92656D7D61FC}" destId="{EF2277D3-717A-4963-8A7B-30A8DBCF6C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21542F-47D1-4644-9BA8-DBD583361EF0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6BB02E-F6EF-4162-986E-BB314F1AC054}">
      <dgm:prSet phldrT="[Text]"/>
      <dgm:spPr/>
      <dgm:t>
        <a:bodyPr/>
        <a:lstStyle/>
        <a:p>
          <a:r>
            <a:rPr lang="en-IN" dirty="0"/>
            <a:t>If </a:t>
          </a:r>
          <a:r>
            <a:rPr lang="en-IN" dirty="0" err="1"/>
            <a:t>noOfAnchorImages</a:t>
          </a:r>
          <a:r>
            <a:rPr lang="en-IN" dirty="0"/>
            <a:t> is 1:</a:t>
          </a:r>
        </a:p>
      </dgm:t>
    </dgm:pt>
    <dgm:pt modelId="{8904F2B4-BA09-4803-AD60-CE244240C828}" type="parTrans" cxnId="{47893809-2E80-4C4F-997A-8BF3ED8CF383}">
      <dgm:prSet/>
      <dgm:spPr/>
      <dgm:t>
        <a:bodyPr/>
        <a:lstStyle/>
        <a:p>
          <a:endParaRPr lang="en-IN"/>
        </a:p>
      </dgm:t>
    </dgm:pt>
    <dgm:pt modelId="{E4630378-BCD8-4C13-9A50-ED5045594922}" type="sibTrans" cxnId="{47893809-2E80-4C4F-997A-8BF3ED8CF383}">
      <dgm:prSet/>
      <dgm:spPr/>
      <dgm:t>
        <a:bodyPr/>
        <a:lstStyle/>
        <a:p>
          <a:endParaRPr lang="en-IN"/>
        </a:p>
      </dgm:t>
    </dgm:pt>
    <dgm:pt modelId="{2FCFEB88-0502-4B5C-BE38-B267918AB520}">
      <dgm:prSet phldrT="[Text]"/>
      <dgm:spPr/>
      <dgm:t>
        <a:bodyPr/>
        <a:lstStyle/>
        <a:p>
          <a:r>
            <a:rPr lang="en-IN" dirty="0"/>
            <a:t>Euclidean distance computation</a:t>
          </a:r>
        </a:p>
      </dgm:t>
    </dgm:pt>
    <dgm:pt modelId="{F324F7CB-4446-4004-AF6A-CDBD19D9CF38}" type="parTrans" cxnId="{9CAC3F50-F0C8-4207-AED3-BC1A9341BA26}">
      <dgm:prSet/>
      <dgm:spPr/>
      <dgm:t>
        <a:bodyPr/>
        <a:lstStyle/>
        <a:p>
          <a:endParaRPr lang="en-IN"/>
        </a:p>
      </dgm:t>
    </dgm:pt>
    <dgm:pt modelId="{13CCCB74-D1E3-4190-A337-5A8810A25C98}" type="sibTrans" cxnId="{9CAC3F50-F0C8-4207-AED3-BC1A9341BA26}">
      <dgm:prSet/>
      <dgm:spPr/>
      <dgm:t>
        <a:bodyPr/>
        <a:lstStyle/>
        <a:p>
          <a:endParaRPr lang="en-IN"/>
        </a:p>
      </dgm:t>
    </dgm:pt>
    <dgm:pt modelId="{63004088-0297-4510-850B-2E516D967D25}">
      <dgm:prSet phldrT="[Text]"/>
      <dgm:spPr/>
      <dgm:t>
        <a:bodyPr/>
        <a:lstStyle/>
        <a:p>
          <a:r>
            <a:rPr lang="en-IN" dirty="0"/>
            <a:t>Verifying if there are matching faces using a threshold distance measure.</a:t>
          </a:r>
        </a:p>
      </dgm:t>
    </dgm:pt>
    <dgm:pt modelId="{75E93FBD-DC5A-42A1-91AD-659FF60DBC57}" type="parTrans" cxnId="{1F8E4374-3B92-44B2-8D9C-224DE9F22912}">
      <dgm:prSet/>
      <dgm:spPr/>
      <dgm:t>
        <a:bodyPr/>
        <a:lstStyle/>
        <a:p>
          <a:endParaRPr lang="en-IN"/>
        </a:p>
      </dgm:t>
    </dgm:pt>
    <dgm:pt modelId="{B7CAF66E-9BF3-40D1-A8F8-ADD3C44BCAC6}" type="sibTrans" cxnId="{1F8E4374-3B92-44B2-8D9C-224DE9F22912}">
      <dgm:prSet/>
      <dgm:spPr/>
      <dgm:t>
        <a:bodyPr/>
        <a:lstStyle/>
        <a:p>
          <a:endParaRPr lang="en-IN"/>
        </a:p>
      </dgm:t>
    </dgm:pt>
    <dgm:pt modelId="{90A40256-2275-46C5-B8F5-3A6E8989FA15}">
      <dgm:prSet phldrT="[Text]"/>
      <dgm:spPr/>
      <dgm:t>
        <a:bodyPr/>
        <a:lstStyle/>
        <a:p>
          <a:r>
            <a:rPr lang="en-IN" dirty="0"/>
            <a:t>Build a ML classifier model using the embeddings</a:t>
          </a:r>
        </a:p>
      </dgm:t>
    </dgm:pt>
    <dgm:pt modelId="{8ECF5B2F-F8CF-45C0-B63A-86ADB1CB242C}" type="parTrans" cxnId="{B3CA4648-A589-4AA5-8B41-50AFD10D4428}">
      <dgm:prSet/>
      <dgm:spPr/>
      <dgm:t>
        <a:bodyPr/>
        <a:lstStyle/>
        <a:p>
          <a:endParaRPr lang="en-IN"/>
        </a:p>
      </dgm:t>
    </dgm:pt>
    <dgm:pt modelId="{B6B58E54-ACCD-44CC-AE19-754CAC0062E7}" type="sibTrans" cxnId="{B3CA4648-A589-4AA5-8B41-50AFD10D4428}">
      <dgm:prSet/>
      <dgm:spPr/>
      <dgm:t>
        <a:bodyPr/>
        <a:lstStyle/>
        <a:p>
          <a:endParaRPr lang="en-IN"/>
        </a:p>
      </dgm:t>
    </dgm:pt>
    <dgm:pt modelId="{740C18F4-58B5-4650-99EB-DEA92556720B}">
      <dgm:prSet phldrT="[Text]"/>
      <dgm:spPr/>
      <dgm:t>
        <a:bodyPr/>
        <a:lstStyle/>
        <a:p>
          <a:r>
            <a:rPr lang="en-IN" dirty="0"/>
            <a:t>Verifying if there are matching faces using the ML classifier. </a:t>
          </a:r>
        </a:p>
      </dgm:t>
    </dgm:pt>
    <dgm:pt modelId="{B01697B6-F0CD-49D4-9C2E-817D6860EECD}" type="parTrans" cxnId="{5BED968F-EE49-46DB-9677-571DF87C1743}">
      <dgm:prSet/>
      <dgm:spPr/>
      <dgm:t>
        <a:bodyPr/>
        <a:lstStyle/>
        <a:p>
          <a:endParaRPr lang="en-IN"/>
        </a:p>
      </dgm:t>
    </dgm:pt>
    <dgm:pt modelId="{45A1F204-D096-4783-A655-326EFAC96095}" type="sibTrans" cxnId="{5BED968F-EE49-46DB-9677-571DF87C1743}">
      <dgm:prSet/>
      <dgm:spPr/>
      <dgm:t>
        <a:bodyPr/>
        <a:lstStyle/>
        <a:p>
          <a:endParaRPr lang="en-IN"/>
        </a:p>
      </dgm:t>
    </dgm:pt>
    <dgm:pt modelId="{A13DD952-1836-4A04-AAAC-676B82C3A802}" type="pres">
      <dgm:prSet presAssocID="{5521542F-47D1-4644-9BA8-DBD583361E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9C768B-7095-45C1-9BE9-D658F77BEC12}" type="pres">
      <dgm:prSet presAssocID="{9C6BB02E-F6EF-4162-986E-BB314F1AC054}" presName="root1" presStyleCnt="0"/>
      <dgm:spPr/>
    </dgm:pt>
    <dgm:pt modelId="{3AFA83CE-0C56-4F5B-8BCA-110A4FBCE89C}" type="pres">
      <dgm:prSet presAssocID="{9C6BB02E-F6EF-4162-986E-BB314F1AC054}" presName="LevelOneTextNode" presStyleLbl="node0" presStyleIdx="0" presStyleCnt="1">
        <dgm:presLayoutVars>
          <dgm:chPref val="3"/>
        </dgm:presLayoutVars>
      </dgm:prSet>
      <dgm:spPr/>
    </dgm:pt>
    <dgm:pt modelId="{1F80F13F-5B4C-453C-A334-D3F9E2A0ADFB}" type="pres">
      <dgm:prSet presAssocID="{9C6BB02E-F6EF-4162-986E-BB314F1AC054}" presName="level2hierChild" presStyleCnt="0"/>
      <dgm:spPr/>
    </dgm:pt>
    <dgm:pt modelId="{EFC669BA-3071-4C37-96D0-9A4D01F7A13C}" type="pres">
      <dgm:prSet presAssocID="{F324F7CB-4446-4004-AF6A-CDBD19D9CF38}" presName="conn2-1" presStyleLbl="parChTrans1D2" presStyleIdx="0" presStyleCnt="2"/>
      <dgm:spPr/>
    </dgm:pt>
    <dgm:pt modelId="{897FF858-4F98-4B8A-B498-C32752A3F5AF}" type="pres">
      <dgm:prSet presAssocID="{F324F7CB-4446-4004-AF6A-CDBD19D9CF38}" presName="connTx" presStyleLbl="parChTrans1D2" presStyleIdx="0" presStyleCnt="2"/>
      <dgm:spPr/>
    </dgm:pt>
    <dgm:pt modelId="{57C79FC1-1FA0-4671-A8F9-A811FE53CDE5}" type="pres">
      <dgm:prSet presAssocID="{2FCFEB88-0502-4B5C-BE38-B267918AB520}" presName="root2" presStyleCnt="0"/>
      <dgm:spPr/>
    </dgm:pt>
    <dgm:pt modelId="{D02A4F44-DDF5-473A-8AE7-79800C6FDCC9}" type="pres">
      <dgm:prSet presAssocID="{2FCFEB88-0502-4B5C-BE38-B267918AB520}" presName="LevelTwoTextNode" presStyleLbl="node2" presStyleIdx="0" presStyleCnt="2" custLinFactNeighborY="-19822">
        <dgm:presLayoutVars>
          <dgm:chPref val="3"/>
        </dgm:presLayoutVars>
      </dgm:prSet>
      <dgm:spPr/>
    </dgm:pt>
    <dgm:pt modelId="{E8891A78-F44B-4571-8C1E-E35AAF748B08}" type="pres">
      <dgm:prSet presAssocID="{2FCFEB88-0502-4B5C-BE38-B267918AB520}" presName="level3hierChild" presStyleCnt="0"/>
      <dgm:spPr/>
    </dgm:pt>
    <dgm:pt modelId="{76C2C95C-44B5-49AD-B7B3-58AAC21B476B}" type="pres">
      <dgm:prSet presAssocID="{75E93FBD-DC5A-42A1-91AD-659FF60DBC57}" presName="conn2-1" presStyleLbl="parChTrans1D3" presStyleIdx="0" presStyleCnt="2"/>
      <dgm:spPr/>
    </dgm:pt>
    <dgm:pt modelId="{DA371FBD-9933-4D10-9507-A9506D3CB5C1}" type="pres">
      <dgm:prSet presAssocID="{75E93FBD-DC5A-42A1-91AD-659FF60DBC57}" presName="connTx" presStyleLbl="parChTrans1D3" presStyleIdx="0" presStyleCnt="2"/>
      <dgm:spPr/>
    </dgm:pt>
    <dgm:pt modelId="{1EAC5AC5-A230-4419-989C-AC4C82F65DD1}" type="pres">
      <dgm:prSet presAssocID="{63004088-0297-4510-850B-2E516D967D25}" presName="root2" presStyleCnt="0"/>
      <dgm:spPr/>
    </dgm:pt>
    <dgm:pt modelId="{FEE57DC3-01E4-477D-967F-66CEAA19EA54}" type="pres">
      <dgm:prSet presAssocID="{63004088-0297-4510-850B-2E516D967D25}" presName="LevelTwoTextNode" presStyleLbl="node3" presStyleIdx="0" presStyleCnt="2" custLinFactNeighborX="3551" custLinFactNeighborY="-19822">
        <dgm:presLayoutVars>
          <dgm:chPref val="3"/>
        </dgm:presLayoutVars>
      </dgm:prSet>
      <dgm:spPr/>
    </dgm:pt>
    <dgm:pt modelId="{266BCC11-9895-4E40-95FA-177FE0E8C6A6}" type="pres">
      <dgm:prSet presAssocID="{63004088-0297-4510-850B-2E516D967D25}" presName="level3hierChild" presStyleCnt="0"/>
      <dgm:spPr/>
    </dgm:pt>
    <dgm:pt modelId="{EF07BFAF-59E9-4396-9F69-76DE67992A7C}" type="pres">
      <dgm:prSet presAssocID="{8ECF5B2F-F8CF-45C0-B63A-86ADB1CB242C}" presName="conn2-1" presStyleLbl="parChTrans1D2" presStyleIdx="1" presStyleCnt="2"/>
      <dgm:spPr/>
    </dgm:pt>
    <dgm:pt modelId="{11E4FCF0-C18A-43D6-BCA2-AFD0F13A497C}" type="pres">
      <dgm:prSet presAssocID="{8ECF5B2F-F8CF-45C0-B63A-86ADB1CB242C}" presName="connTx" presStyleLbl="parChTrans1D2" presStyleIdx="1" presStyleCnt="2"/>
      <dgm:spPr/>
    </dgm:pt>
    <dgm:pt modelId="{52D8282B-EC5D-44F9-BAF9-F660A2AF07D9}" type="pres">
      <dgm:prSet presAssocID="{90A40256-2275-46C5-B8F5-3A6E8989FA15}" presName="root2" presStyleCnt="0"/>
      <dgm:spPr/>
    </dgm:pt>
    <dgm:pt modelId="{00C2FDF1-D85A-4A63-9993-CDC7FAA44F5D}" type="pres">
      <dgm:prSet presAssocID="{90A40256-2275-46C5-B8F5-3A6E8989FA15}" presName="LevelTwoTextNode" presStyleLbl="node2" presStyleIdx="1" presStyleCnt="2">
        <dgm:presLayoutVars>
          <dgm:chPref val="3"/>
        </dgm:presLayoutVars>
      </dgm:prSet>
      <dgm:spPr/>
    </dgm:pt>
    <dgm:pt modelId="{BECC3DE9-0486-42CB-8C79-2AB1CF8C513B}" type="pres">
      <dgm:prSet presAssocID="{90A40256-2275-46C5-B8F5-3A6E8989FA15}" presName="level3hierChild" presStyleCnt="0"/>
      <dgm:spPr/>
    </dgm:pt>
    <dgm:pt modelId="{191FB54E-EAA7-484A-A9AE-04DF96282765}" type="pres">
      <dgm:prSet presAssocID="{B01697B6-F0CD-49D4-9C2E-817D6860EECD}" presName="conn2-1" presStyleLbl="parChTrans1D3" presStyleIdx="1" presStyleCnt="2"/>
      <dgm:spPr/>
    </dgm:pt>
    <dgm:pt modelId="{A0AE0BCA-87BF-4DD1-BB37-7175A70C408B}" type="pres">
      <dgm:prSet presAssocID="{B01697B6-F0CD-49D4-9C2E-817D6860EECD}" presName="connTx" presStyleLbl="parChTrans1D3" presStyleIdx="1" presStyleCnt="2"/>
      <dgm:spPr/>
    </dgm:pt>
    <dgm:pt modelId="{2637DE80-35C4-4E9E-8E69-68816A7E45D7}" type="pres">
      <dgm:prSet presAssocID="{740C18F4-58B5-4650-99EB-DEA92556720B}" presName="root2" presStyleCnt="0"/>
      <dgm:spPr/>
    </dgm:pt>
    <dgm:pt modelId="{E4CBCC3B-CD98-4D98-81AA-59D45FFB9823}" type="pres">
      <dgm:prSet presAssocID="{740C18F4-58B5-4650-99EB-DEA92556720B}" presName="LevelTwoTextNode" presStyleLbl="node3" presStyleIdx="1" presStyleCnt="2">
        <dgm:presLayoutVars>
          <dgm:chPref val="3"/>
        </dgm:presLayoutVars>
      </dgm:prSet>
      <dgm:spPr/>
    </dgm:pt>
    <dgm:pt modelId="{245341A3-8FC7-4832-9060-E471A53D377B}" type="pres">
      <dgm:prSet presAssocID="{740C18F4-58B5-4650-99EB-DEA92556720B}" presName="level3hierChild" presStyleCnt="0"/>
      <dgm:spPr/>
    </dgm:pt>
  </dgm:ptLst>
  <dgm:cxnLst>
    <dgm:cxn modelId="{47893809-2E80-4C4F-997A-8BF3ED8CF383}" srcId="{5521542F-47D1-4644-9BA8-DBD583361EF0}" destId="{9C6BB02E-F6EF-4162-986E-BB314F1AC054}" srcOrd="0" destOrd="0" parTransId="{8904F2B4-BA09-4803-AD60-CE244240C828}" sibTransId="{E4630378-BCD8-4C13-9A50-ED5045594922}"/>
    <dgm:cxn modelId="{CF422B0D-0D7F-49E2-94ED-51C6DA8F25FC}" type="presOf" srcId="{8ECF5B2F-F8CF-45C0-B63A-86ADB1CB242C}" destId="{11E4FCF0-C18A-43D6-BCA2-AFD0F13A497C}" srcOrd="1" destOrd="0" presId="urn:microsoft.com/office/officeart/2005/8/layout/hierarchy2"/>
    <dgm:cxn modelId="{1A48DF27-438B-4EE7-B7D4-AA7DD1C02250}" type="presOf" srcId="{B01697B6-F0CD-49D4-9C2E-817D6860EECD}" destId="{191FB54E-EAA7-484A-A9AE-04DF96282765}" srcOrd="0" destOrd="0" presId="urn:microsoft.com/office/officeart/2005/8/layout/hierarchy2"/>
    <dgm:cxn modelId="{5A460E2B-CD10-479B-A737-BE56C5BC6B14}" type="presOf" srcId="{8ECF5B2F-F8CF-45C0-B63A-86ADB1CB242C}" destId="{EF07BFAF-59E9-4396-9F69-76DE67992A7C}" srcOrd="0" destOrd="0" presId="urn:microsoft.com/office/officeart/2005/8/layout/hierarchy2"/>
    <dgm:cxn modelId="{863DB139-49B8-4206-88CD-5F36C7F0701A}" type="presOf" srcId="{F324F7CB-4446-4004-AF6A-CDBD19D9CF38}" destId="{EFC669BA-3071-4C37-96D0-9A4D01F7A13C}" srcOrd="0" destOrd="0" presId="urn:microsoft.com/office/officeart/2005/8/layout/hierarchy2"/>
    <dgm:cxn modelId="{8102EF45-63FD-40FB-B3BF-01D4D11996CD}" type="presOf" srcId="{63004088-0297-4510-850B-2E516D967D25}" destId="{FEE57DC3-01E4-477D-967F-66CEAA19EA54}" srcOrd="0" destOrd="0" presId="urn:microsoft.com/office/officeart/2005/8/layout/hierarchy2"/>
    <dgm:cxn modelId="{99C5F345-71DD-408C-8CFF-6F90F79D8600}" type="presOf" srcId="{75E93FBD-DC5A-42A1-91AD-659FF60DBC57}" destId="{DA371FBD-9933-4D10-9507-A9506D3CB5C1}" srcOrd="1" destOrd="0" presId="urn:microsoft.com/office/officeart/2005/8/layout/hierarchy2"/>
    <dgm:cxn modelId="{8D6C9046-86DC-44EB-9E11-8BBD13E40482}" type="presOf" srcId="{2FCFEB88-0502-4B5C-BE38-B267918AB520}" destId="{D02A4F44-DDF5-473A-8AE7-79800C6FDCC9}" srcOrd="0" destOrd="0" presId="urn:microsoft.com/office/officeart/2005/8/layout/hierarchy2"/>
    <dgm:cxn modelId="{98DEC966-BA3C-47DC-9087-ED4F7AC2ED18}" type="presOf" srcId="{75E93FBD-DC5A-42A1-91AD-659FF60DBC57}" destId="{76C2C95C-44B5-49AD-B7B3-58AAC21B476B}" srcOrd="0" destOrd="0" presId="urn:microsoft.com/office/officeart/2005/8/layout/hierarchy2"/>
    <dgm:cxn modelId="{B3CA4648-A589-4AA5-8B41-50AFD10D4428}" srcId="{9C6BB02E-F6EF-4162-986E-BB314F1AC054}" destId="{90A40256-2275-46C5-B8F5-3A6E8989FA15}" srcOrd="1" destOrd="0" parTransId="{8ECF5B2F-F8CF-45C0-B63A-86ADB1CB242C}" sibTransId="{B6B58E54-ACCD-44CC-AE19-754CAC0062E7}"/>
    <dgm:cxn modelId="{9CAC3F50-F0C8-4207-AED3-BC1A9341BA26}" srcId="{9C6BB02E-F6EF-4162-986E-BB314F1AC054}" destId="{2FCFEB88-0502-4B5C-BE38-B267918AB520}" srcOrd="0" destOrd="0" parTransId="{F324F7CB-4446-4004-AF6A-CDBD19D9CF38}" sibTransId="{13CCCB74-D1E3-4190-A337-5A8810A25C98}"/>
    <dgm:cxn modelId="{1F8E4374-3B92-44B2-8D9C-224DE9F22912}" srcId="{2FCFEB88-0502-4B5C-BE38-B267918AB520}" destId="{63004088-0297-4510-850B-2E516D967D25}" srcOrd="0" destOrd="0" parTransId="{75E93FBD-DC5A-42A1-91AD-659FF60DBC57}" sibTransId="{B7CAF66E-9BF3-40D1-A8F8-ADD3C44BCAC6}"/>
    <dgm:cxn modelId="{48B2117F-03C0-4911-927C-4FB7FE83BB13}" type="presOf" srcId="{9C6BB02E-F6EF-4162-986E-BB314F1AC054}" destId="{3AFA83CE-0C56-4F5B-8BCA-110A4FBCE89C}" srcOrd="0" destOrd="0" presId="urn:microsoft.com/office/officeart/2005/8/layout/hierarchy2"/>
    <dgm:cxn modelId="{5BED968F-EE49-46DB-9677-571DF87C1743}" srcId="{90A40256-2275-46C5-B8F5-3A6E8989FA15}" destId="{740C18F4-58B5-4650-99EB-DEA92556720B}" srcOrd="0" destOrd="0" parTransId="{B01697B6-F0CD-49D4-9C2E-817D6860EECD}" sibTransId="{45A1F204-D096-4783-A655-326EFAC96095}"/>
    <dgm:cxn modelId="{67B72A95-83F3-498E-A113-CCAFC8D7D8E1}" type="presOf" srcId="{740C18F4-58B5-4650-99EB-DEA92556720B}" destId="{E4CBCC3B-CD98-4D98-81AA-59D45FFB9823}" srcOrd="0" destOrd="0" presId="urn:microsoft.com/office/officeart/2005/8/layout/hierarchy2"/>
    <dgm:cxn modelId="{EEA1079F-6F3E-452D-9E74-2DBAE68327A1}" type="presOf" srcId="{B01697B6-F0CD-49D4-9C2E-817D6860EECD}" destId="{A0AE0BCA-87BF-4DD1-BB37-7175A70C408B}" srcOrd="1" destOrd="0" presId="urn:microsoft.com/office/officeart/2005/8/layout/hierarchy2"/>
    <dgm:cxn modelId="{0A2B5DA2-156C-4414-9831-7E5489F21D51}" type="presOf" srcId="{90A40256-2275-46C5-B8F5-3A6E8989FA15}" destId="{00C2FDF1-D85A-4A63-9993-CDC7FAA44F5D}" srcOrd="0" destOrd="0" presId="urn:microsoft.com/office/officeart/2005/8/layout/hierarchy2"/>
    <dgm:cxn modelId="{DE0177ED-63B8-4986-8F94-2A7B48D88E04}" type="presOf" srcId="{F324F7CB-4446-4004-AF6A-CDBD19D9CF38}" destId="{897FF858-4F98-4B8A-B498-C32752A3F5AF}" srcOrd="1" destOrd="0" presId="urn:microsoft.com/office/officeart/2005/8/layout/hierarchy2"/>
    <dgm:cxn modelId="{558429F0-D6EB-4A93-B36D-4C319C26E618}" type="presOf" srcId="{5521542F-47D1-4644-9BA8-DBD583361EF0}" destId="{A13DD952-1836-4A04-AAAC-676B82C3A802}" srcOrd="0" destOrd="0" presId="urn:microsoft.com/office/officeart/2005/8/layout/hierarchy2"/>
    <dgm:cxn modelId="{46904A9E-A3CB-47FB-916B-BD888C30AA23}" type="presParOf" srcId="{A13DD952-1836-4A04-AAAC-676B82C3A802}" destId="{F99C768B-7095-45C1-9BE9-D658F77BEC12}" srcOrd="0" destOrd="0" presId="urn:microsoft.com/office/officeart/2005/8/layout/hierarchy2"/>
    <dgm:cxn modelId="{2EC9A691-4D16-4DD2-A1B0-69B7092C263D}" type="presParOf" srcId="{F99C768B-7095-45C1-9BE9-D658F77BEC12}" destId="{3AFA83CE-0C56-4F5B-8BCA-110A4FBCE89C}" srcOrd="0" destOrd="0" presId="urn:microsoft.com/office/officeart/2005/8/layout/hierarchy2"/>
    <dgm:cxn modelId="{7D836C38-32E6-4CD0-94B4-1C0D93F5FA67}" type="presParOf" srcId="{F99C768B-7095-45C1-9BE9-D658F77BEC12}" destId="{1F80F13F-5B4C-453C-A334-D3F9E2A0ADFB}" srcOrd="1" destOrd="0" presId="urn:microsoft.com/office/officeart/2005/8/layout/hierarchy2"/>
    <dgm:cxn modelId="{094E125C-1B13-4002-AF72-464EF731576E}" type="presParOf" srcId="{1F80F13F-5B4C-453C-A334-D3F9E2A0ADFB}" destId="{EFC669BA-3071-4C37-96D0-9A4D01F7A13C}" srcOrd="0" destOrd="0" presId="urn:microsoft.com/office/officeart/2005/8/layout/hierarchy2"/>
    <dgm:cxn modelId="{A344C082-C624-4BAA-9A27-3D67402AE1A4}" type="presParOf" srcId="{EFC669BA-3071-4C37-96D0-9A4D01F7A13C}" destId="{897FF858-4F98-4B8A-B498-C32752A3F5AF}" srcOrd="0" destOrd="0" presId="urn:microsoft.com/office/officeart/2005/8/layout/hierarchy2"/>
    <dgm:cxn modelId="{E1A1283F-E06F-4FAF-B01B-8D6A9BF3DE73}" type="presParOf" srcId="{1F80F13F-5B4C-453C-A334-D3F9E2A0ADFB}" destId="{57C79FC1-1FA0-4671-A8F9-A811FE53CDE5}" srcOrd="1" destOrd="0" presId="urn:microsoft.com/office/officeart/2005/8/layout/hierarchy2"/>
    <dgm:cxn modelId="{12F6482B-F9DC-4BC3-8FC5-6C2CDD43F3FA}" type="presParOf" srcId="{57C79FC1-1FA0-4671-A8F9-A811FE53CDE5}" destId="{D02A4F44-DDF5-473A-8AE7-79800C6FDCC9}" srcOrd="0" destOrd="0" presId="urn:microsoft.com/office/officeart/2005/8/layout/hierarchy2"/>
    <dgm:cxn modelId="{B76DF5FD-7B76-4F65-B5B6-FB4B7728B390}" type="presParOf" srcId="{57C79FC1-1FA0-4671-A8F9-A811FE53CDE5}" destId="{E8891A78-F44B-4571-8C1E-E35AAF748B08}" srcOrd="1" destOrd="0" presId="urn:microsoft.com/office/officeart/2005/8/layout/hierarchy2"/>
    <dgm:cxn modelId="{CBF527DD-3F52-421B-B9F9-E4FB3141B754}" type="presParOf" srcId="{E8891A78-F44B-4571-8C1E-E35AAF748B08}" destId="{76C2C95C-44B5-49AD-B7B3-58AAC21B476B}" srcOrd="0" destOrd="0" presId="urn:microsoft.com/office/officeart/2005/8/layout/hierarchy2"/>
    <dgm:cxn modelId="{3194C03A-3B05-400C-8F2C-3E537169F0B1}" type="presParOf" srcId="{76C2C95C-44B5-49AD-B7B3-58AAC21B476B}" destId="{DA371FBD-9933-4D10-9507-A9506D3CB5C1}" srcOrd="0" destOrd="0" presId="urn:microsoft.com/office/officeart/2005/8/layout/hierarchy2"/>
    <dgm:cxn modelId="{C1DECC4B-996D-4DF7-8789-3BC5F9122062}" type="presParOf" srcId="{E8891A78-F44B-4571-8C1E-E35AAF748B08}" destId="{1EAC5AC5-A230-4419-989C-AC4C82F65DD1}" srcOrd="1" destOrd="0" presId="urn:microsoft.com/office/officeart/2005/8/layout/hierarchy2"/>
    <dgm:cxn modelId="{87EEB8EF-442E-45AB-9990-60B4C0CA76F4}" type="presParOf" srcId="{1EAC5AC5-A230-4419-989C-AC4C82F65DD1}" destId="{FEE57DC3-01E4-477D-967F-66CEAA19EA54}" srcOrd="0" destOrd="0" presId="urn:microsoft.com/office/officeart/2005/8/layout/hierarchy2"/>
    <dgm:cxn modelId="{87EFEB74-6005-45CB-9A06-30874D4F7486}" type="presParOf" srcId="{1EAC5AC5-A230-4419-989C-AC4C82F65DD1}" destId="{266BCC11-9895-4E40-95FA-177FE0E8C6A6}" srcOrd="1" destOrd="0" presId="urn:microsoft.com/office/officeart/2005/8/layout/hierarchy2"/>
    <dgm:cxn modelId="{790414BA-1927-403B-885A-7223DCA7FD49}" type="presParOf" srcId="{1F80F13F-5B4C-453C-A334-D3F9E2A0ADFB}" destId="{EF07BFAF-59E9-4396-9F69-76DE67992A7C}" srcOrd="2" destOrd="0" presId="urn:microsoft.com/office/officeart/2005/8/layout/hierarchy2"/>
    <dgm:cxn modelId="{72F24E8F-8300-43D1-89BB-8456FCD5AD8A}" type="presParOf" srcId="{EF07BFAF-59E9-4396-9F69-76DE67992A7C}" destId="{11E4FCF0-C18A-43D6-BCA2-AFD0F13A497C}" srcOrd="0" destOrd="0" presId="urn:microsoft.com/office/officeart/2005/8/layout/hierarchy2"/>
    <dgm:cxn modelId="{2DF3A51C-6184-4395-81E1-C480D870CC32}" type="presParOf" srcId="{1F80F13F-5B4C-453C-A334-D3F9E2A0ADFB}" destId="{52D8282B-EC5D-44F9-BAF9-F660A2AF07D9}" srcOrd="3" destOrd="0" presId="urn:microsoft.com/office/officeart/2005/8/layout/hierarchy2"/>
    <dgm:cxn modelId="{00E28886-8AB9-4D31-95B1-404337E7A518}" type="presParOf" srcId="{52D8282B-EC5D-44F9-BAF9-F660A2AF07D9}" destId="{00C2FDF1-D85A-4A63-9993-CDC7FAA44F5D}" srcOrd="0" destOrd="0" presId="urn:microsoft.com/office/officeart/2005/8/layout/hierarchy2"/>
    <dgm:cxn modelId="{C4E14D73-C587-4117-8B32-063D1A3F9703}" type="presParOf" srcId="{52D8282B-EC5D-44F9-BAF9-F660A2AF07D9}" destId="{BECC3DE9-0486-42CB-8C79-2AB1CF8C513B}" srcOrd="1" destOrd="0" presId="urn:microsoft.com/office/officeart/2005/8/layout/hierarchy2"/>
    <dgm:cxn modelId="{7BE08DD7-490F-4D19-A76E-D8E93293D936}" type="presParOf" srcId="{BECC3DE9-0486-42CB-8C79-2AB1CF8C513B}" destId="{191FB54E-EAA7-484A-A9AE-04DF96282765}" srcOrd="0" destOrd="0" presId="urn:microsoft.com/office/officeart/2005/8/layout/hierarchy2"/>
    <dgm:cxn modelId="{1E90F963-6A3D-42B8-9830-1A232C632034}" type="presParOf" srcId="{191FB54E-EAA7-484A-A9AE-04DF96282765}" destId="{A0AE0BCA-87BF-4DD1-BB37-7175A70C408B}" srcOrd="0" destOrd="0" presId="urn:microsoft.com/office/officeart/2005/8/layout/hierarchy2"/>
    <dgm:cxn modelId="{8B292B06-F714-4AFE-82E4-380E23E62F96}" type="presParOf" srcId="{BECC3DE9-0486-42CB-8C79-2AB1CF8C513B}" destId="{2637DE80-35C4-4E9E-8E69-68816A7E45D7}" srcOrd="1" destOrd="0" presId="urn:microsoft.com/office/officeart/2005/8/layout/hierarchy2"/>
    <dgm:cxn modelId="{937C0B92-169F-45DA-92FD-418AA7D3F73D}" type="presParOf" srcId="{2637DE80-35C4-4E9E-8E69-68816A7E45D7}" destId="{E4CBCC3B-CD98-4D98-81AA-59D45FFB9823}" srcOrd="0" destOrd="0" presId="urn:microsoft.com/office/officeart/2005/8/layout/hierarchy2"/>
    <dgm:cxn modelId="{71B24407-E068-49C7-BE8E-5F2F64A92F5D}" type="presParOf" srcId="{2637DE80-35C4-4E9E-8E69-68816A7E45D7}" destId="{245341A3-8FC7-4832-9060-E471A53D37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0D4B4-536E-4AA1-8BE6-AD01FFC0587A}">
      <dsp:nvSpPr>
        <dsp:cNvPr id="0" name=""/>
        <dsp:cNvSpPr/>
      </dsp:nvSpPr>
      <dsp:spPr>
        <a:xfrm>
          <a:off x="4970" y="187648"/>
          <a:ext cx="1913823" cy="102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VIDEO FILES</a:t>
          </a:r>
        </a:p>
      </dsp:txBody>
      <dsp:txXfrm>
        <a:off x="4970" y="187648"/>
        <a:ext cx="1913823" cy="683655"/>
      </dsp:txXfrm>
    </dsp:sp>
    <dsp:sp modelId="{B7F6ADDB-DF2A-40D2-BE2E-3EBC68DE014C}">
      <dsp:nvSpPr>
        <dsp:cNvPr id="0" name=""/>
        <dsp:cNvSpPr/>
      </dsp:nvSpPr>
      <dsp:spPr>
        <a:xfrm>
          <a:off x="396958" y="871304"/>
          <a:ext cx="1913823" cy="324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Split into frames</a:t>
          </a:r>
        </a:p>
      </dsp:txBody>
      <dsp:txXfrm>
        <a:off x="453012" y="927358"/>
        <a:ext cx="1801715" cy="3136892"/>
      </dsp:txXfrm>
    </dsp:sp>
    <dsp:sp modelId="{8A9452EB-D52A-4FED-A1CA-A21D926EF73E}">
      <dsp:nvSpPr>
        <dsp:cNvPr id="0" name=""/>
        <dsp:cNvSpPr/>
      </dsp:nvSpPr>
      <dsp:spPr>
        <a:xfrm>
          <a:off x="2208923" y="291233"/>
          <a:ext cx="615073" cy="476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208923" y="386530"/>
        <a:ext cx="472127" cy="285892"/>
      </dsp:txXfrm>
    </dsp:sp>
    <dsp:sp modelId="{A8D27DE0-52EA-4301-ABDC-82E25DFEB183}">
      <dsp:nvSpPr>
        <dsp:cNvPr id="0" name=""/>
        <dsp:cNvSpPr/>
      </dsp:nvSpPr>
      <dsp:spPr>
        <a:xfrm>
          <a:off x="3079310" y="187648"/>
          <a:ext cx="1913823" cy="102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MTCCN</a:t>
          </a:r>
        </a:p>
      </dsp:txBody>
      <dsp:txXfrm>
        <a:off x="3079310" y="187648"/>
        <a:ext cx="1913823" cy="683655"/>
      </dsp:txXfrm>
    </dsp:sp>
    <dsp:sp modelId="{3E67D0A4-28B9-4C47-9C5F-D57200DBA142}">
      <dsp:nvSpPr>
        <dsp:cNvPr id="0" name=""/>
        <dsp:cNvSpPr/>
      </dsp:nvSpPr>
      <dsp:spPr>
        <a:xfrm>
          <a:off x="3326507" y="883065"/>
          <a:ext cx="2612350" cy="324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Faces are extracted.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Resized into 160x160 pixels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They converted to </a:t>
          </a:r>
          <a:r>
            <a:rPr lang="en-IN" sz="1900" kern="1200" dirty="0" err="1"/>
            <a:t>numpy</a:t>
          </a:r>
          <a:r>
            <a:rPr lang="en-IN" sz="1900" kern="1200" dirty="0"/>
            <a:t> array and saved.</a:t>
          </a:r>
        </a:p>
      </dsp:txBody>
      <dsp:txXfrm>
        <a:off x="3403020" y="959578"/>
        <a:ext cx="2459324" cy="3095974"/>
      </dsp:txXfrm>
    </dsp:sp>
    <dsp:sp modelId="{8B60105B-25DC-4939-BBB2-4380E049C9EA}">
      <dsp:nvSpPr>
        <dsp:cNvPr id="0" name=""/>
        <dsp:cNvSpPr/>
      </dsp:nvSpPr>
      <dsp:spPr>
        <a:xfrm>
          <a:off x="5370578" y="291233"/>
          <a:ext cx="800182" cy="476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370578" y="386530"/>
        <a:ext cx="657236" cy="285892"/>
      </dsp:txXfrm>
    </dsp:sp>
    <dsp:sp modelId="{7FB79D87-3668-42CF-8CF7-1E4EFC17C1BD}">
      <dsp:nvSpPr>
        <dsp:cNvPr id="0" name=""/>
        <dsp:cNvSpPr/>
      </dsp:nvSpPr>
      <dsp:spPr>
        <a:xfrm>
          <a:off x="6502912" y="187648"/>
          <a:ext cx="1913823" cy="102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Pre-Trained Facenet model</a:t>
          </a:r>
        </a:p>
      </dsp:txBody>
      <dsp:txXfrm>
        <a:off x="6502912" y="187648"/>
        <a:ext cx="1913823" cy="683655"/>
      </dsp:txXfrm>
    </dsp:sp>
    <dsp:sp modelId="{EF2277D3-717A-4963-8A7B-30A8DBCF6C94}">
      <dsp:nvSpPr>
        <dsp:cNvPr id="0" name=""/>
        <dsp:cNvSpPr/>
      </dsp:nvSpPr>
      <dsp:spPr>
        <a:xfrm>
          <a:off x="6521236" y="871304"/>
          <a:ext cx="2661153" cy="324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Resized faces are passed as input to the Facenet model and 128 length Face embedding vectors are generated and saved to file.</a:t>
          </a:r>
        </a:p>
      </dsp:txBody>
      <dsp:txXfrm>
        <a:off x="6599179" y="949247"/>
        <a:ext cx="2505267" cy="3093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A83CE-0C56-4F5B-8BCA-110A4FBCE89C}">
      <dsp:nvSpPr>
        <dsp:cNvPr id="0" name=""/>
        <dsp:cNvSpPr/>
      </dsp:nvSpPr>
      <dsp:spPr>
        <a:xfrm>
          <a:off x="2688" y="1872141"/>
          <a:ext cx="2607933" cy="1303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If </a:t>
          </a:r>
          <a:r>
            <a:rPr lang="en-IN" sz="2400" kern="1200" dirty="0" err="1"/>
            <a:t>noOfAnchorImages</a:t>
          </a:r>
          <a:r>
            <a:rPr lang="en-IN" sz="2400" kern="1200" dirty="0"/>
            <a:t> is 1:</a:t>
          </a:r>
        </a:p>
      </dsp:txBody>
      <dsp:txXfrm>
        <a:off x="40880" y="1910333"/>
        <a:ext cx="2531549" cy="1227582"/>
      </dsp:txXfrm>
    </dsp:sp>
    <dsp:sp modelId="{EFC669BA-3071-4C37-96D0-9A4D01F7A13C}">
      <dsp:nvSpPr>
        <dsp:cNvPr id="0" name=""/>
        <dsp:cNvSpPr/>
      </dsp:nvSpPr>
      <dsp:spPr>
        <a:xfrm rot="18958513">
          <a:off x="2406814" y="1996751"/>
          <a:ext cx="1450787" cy="46494"/>
        </a:xfrm>
        <a:custGeom>
          <a:avLst/>
          <a:gdLst/>
          <a:ahLst/>
          <a:cxnLst/>
          <a:rect l="0" t="0" r="0" b="0"/>
          <a:pathLst>
            <a:path>
              <a:moveTo>
                <a:pt x="0" y="23247"/>
              </a:moveTo>
              <a:lnTo>
                <a:pt x="1450787" y="232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95939" y="1983728"/>
        <a:ext cx="72539" cy="72539"/>
      </dsp:txXfrm>
    </dsp:sp>
    <dsp:sp modelId="{D02A4F44-DDF5-473A-8AE7-79800C6FDCC9}">
      <dsp:nvSpPr>
        <dsp:cNvPr id="0" name=""/>
        <dsp:cNvSpPr/>
      </dsp:nvSpPr>
      <dsp:spPr>
        <a:xfrm>
          <a:off x="3653795" y="863888"/>
          <a:ext cx="2607933" cy="1303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Euclidean distance computation</a:t>
          </a:r>
        </a:p>
      </dsp:txBody>
      <dsp:txXfrm>
        <a:off x="3691987" y="902080"/>
        <a:ext cx="2531549" cy="1227582"/>
      </dsp:txXfrm>
    </dsp:sp>
    <dsp:sp modelId="{76C2C95C-44B5-49AD-B7B3-58AAC21B476B}">
      <dsp:nvSpPr>
        <dsp:cNvPr id="0" name=""/>
        <dsp:cNvSpPr/>
      </dsp:nvSpPr>
      <dsp:spPr>
        <a:xfrm>
          <a:off x="6261729" y="1492624"/>
          <a:ext cx="1045861" cy="46494"/>
        </a:xfrm>
        <a:custGeom>
          <a:avLst/>
          <a:gdLst/>
          <a:ahLst/>
          <a:cxnLst/>
          <a:rect l="0" t="0" r="0" b="0"/>
          <a:pathLst>
            <a:path>
              <a:moveTo>
                <a:pt x="0" y="23247"/>
              </a:moveTo>
              <a:lnTo>
                <a:pt x="1045861" y="232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758513" y="1489725"/>
        <a:ext cx="52293" cy="52293"/>
      </dsp:txXfrm>
    </dsp:sp>
    <dsp:sp modelId="{FEE57DC3-01E4-477D-967F-66CEAA19EA54}">
      <dsp:nvSpPr>
        <dsp:cNvPr id="0" name=""/>
        <dsp:cNvSpPr/>
      </dsp:nvSpPr>
      <dsp:spPr>
        <a:xfrm>
          <a:off x="7307591" y="863888"/>
          <a:ext cx="2607933" cy="1303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Verifying if there are matching faces using a threshold distance measure.</a:t>
          </a:r>
        </a:p>
      </dsp:txBody>
      <dsp:txXfrm>
        <a:off x="7345783" y="902080"/>
        <a:ext cx="2531549" cy="1227582"/>
      </dsp:txXfrm>
    </dsp:sp>
    <dsp:sp modelId="{EF07BFAF-59E9-4396-9F69-76DE67992A7C}">
      <dsp:nvSpPr>
        <dsp:cNvPr id="0" name=""/>
        <dsp:cNvSpPr/>
      </dsp:nvSpPr>
      <dsp:spPr>
        <a:xfrm rot="2142401">
          <a:off x="2489872" y="2875768"/>
          <a:ext cx="1284672" cy="46494"/>
        </a:xfrm>
        <a:custGeom>
          <a:avLst/>
          <a:gdLst/>
          <a:ahLst/>
          <a:cxnLst/>
          <a:rect l="0" t="0" r="0" b="0"/>
          <a:pathLst>
            <a:path>
              <a:moveTo>
                <a:pt x="0" y="23247"/>
              </a:moveTo>
              <a:lnTo>
                <a:pt x="1284672" y="232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00092" y="2866898"/>
        <a:ext cx="64233" cy="64233"/>
      </dsp:txXfrm>
    </dsp:sp>
    <dsp:sp modelId="{00C2FDF1-D85A-4A63-9993-CDC7FAA44F5D}">
      <dsp:nvSpPr>
        <dsp:cNvPr id="0" name=""/>
        <dsp:cNvSpPr/>
      </dsp:nvSpPr>
      <dsp:spPr>
        <a:xfrm>
          <a:off x="3653795" y="2621922"/>
          <a:ext cx="2607933" cy="1303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Build a ML classifier model using the embeddings</a:t>
          </a:r>
        </a:p>
      </dsp:txBody>
      <dsp:txXfrm>
        <a:off x="3691987" y="2660114"/>
        <a:ext cx="2531549" cy="1227582"/>
      </dsp:txXfrm>
    </dsp:sp>
    <dsp:sp modelId="{191FB54E-EAA7-484A-A9AE-04DF96282765}">
      <dsp:nvSpPr>
        <dsp:cNvPr id="0" name=""/>
        <dsp:cNvSpPr/>
      </dsp:nvSpPr>
      <dsp:spPr>
        <a:xfrm>
          <a:off x="6261729" y="3250658"/>
          <a:ext cx="1043173" cy="46494"/>
        </a:xfrm>
        <a:custGeom>
          <a:avLst/>
          <a:gdLst/>
          <a:ahLst/>
          <a:cxnLst/>
          <a:rect l="0" t="0" r="0" b="0"/>
          <a:pathLst>
            <a:path>
              <a:moveTo>
                <a:pt x="0" y="23247"/>
              </a:moveTo>
              <a:lnTo>
                <a:pt x="1043173" y="232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757236" y="3247826"/>
        <a:ext cx="52158" cy="52158"/>
      </dsp:txXfrm>
    </dsp:sp>
    <dsp:sp modelId="{E4CBCC3B-CD98-4D98-81AA-59D45FFB9823}">
      <dsp:nvSpPr>
        <dsp:cNvPr id="0" name=""/>
        <dsp:cNvSpPr/>
      </dsp:nvSpPr>
      <dsp:spPr>
        <a:xfrm>
          <a:off x="7304902" y="2621922"/>
          <a:ext cx="2607933" cy="1303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Verifying if there are matching faces using the ML classifier. </a:t>
          </a:r>
        </a:p>
      </dsp:txBody>
      <dsp:txXfrm>
        <a:off x="7343094" y="2660114"/>
        <a:ext cx="2531549" cy="1227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F9FF4-C612-4ED1-BCD2-C68B228F4158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53A0-B487-499E-8201-B0585DD6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70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7D3A9-DA41-45CC-9064-856CA8D9A413}" type="datetime1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2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8274-555F-405C-B1A8-814F560DCDA3}" type="datetime1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77AE-4260-40A2-B94B-7C34D3ACEDBF}" type="datetime1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A49A-971F-4AE2-98DE-46BC27032D66}" type="datetime1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BB45-F2AC-4758-ABC4-9D08BB95BC6A}" type="datetime1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8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02F7-5DDE-4170-810B-6D8D1398C424}" type="datetime1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3359-EC0B-4EDE-9600-99389675920F}" type="datetime1">
              <a:rPr lang="en-IN" smtClean="0"/>
              <a:t>17-07-2019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8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873B-80C2-49CD-A116-780210E3DE87}" type="datetime1">
              <a:rPr lang="en-IN" smtClean="0"/>
              <a:t>17-07-2019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BF61-D2DD-4CCD-A1D4-839111BA4179}" type="datetime1">
              <a:rPr lang="en-IN" smtClean="0"/>
              <a:t>17-07-2019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D0BC-AB69-4C91-849C-7DF356AB9112}" type="datetime1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DCFB-CEE8-483E-8C44-DD7B5EFC8CE2}" type="datetime1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9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6FD0F6-DA99-4030-B9DD-503A25F48AEE}" type="datetime1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605BDE-05E9-4224-98E7-EE87995B5AD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does-a-face-detection-program-work-using-neural-networks-17896df8e6ff" TargetMode="External"/><Relationship Id="rId2" Type="http://schemas.openxmlformats.org/officeDocument/2006/relationships/hyperlink" Target="https://towardsdatascience.com/face-detection-neural-network-structure-257b8f6f85d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orials.com/face-detection-matching-using-face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A08-B275-4413-9ED2-A58688BC6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PERSON OF Interest IN A GIVEN VIDEO FILE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7254-F9DF-4DA5-98E6-FED0CA10C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9468"/>
            <a:ext cx="3200400" cy="146304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DONE BY,</a:t>
            </a:r>
          </a:p>
          <a:p>
            <a:endParaRPr lang="en-IN" dirty="0"/>
          </a:p>
          <a:p>
            <a:r>
              <a:rPr lang="en-IN" dirty="0"/>
              <a:t>JACOB BRYAN THOMAS</a:t>
            </a:r>
          </a:p>
          <a:p>
            <a:r>
              <a:rPr lang="en-IN" dirty="0"/>
              <a:t>JASSEM MOHAMMED</a:t>
            </a:r>
          </a:p>
          <a:p>
            <a:r>
              <a:rPr lang="en-IN" dirty="0"/>
              <a:t>NILESH YAWATKAR</a:t>
            </a:r>
          </a:p>
          <a:p>
            <a:r>
              <a:rPr lang="en-IN" dirty="0"/>
              <a:t>ROHIT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7DE41-49FA-4A37-A526-EFEBCB29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Detecting person of interest in a given video file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79B7-BF06-4F19-B15D-8B457971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4" descr="Image result for NIELIT">
            <a:extLst>
              <a:ext uri="{FF2B5EF4-FFF2-40B4-BE49-F238E27FC236}">
                <a16:creationId xmlns:a16="http://schemas.microsoft.com/office/drawing/2014/main" id="{3DAFCCCF-8FB7-46C9-AC5B-678D4CD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88" y="1424448"/>
            <a:ext cx="4600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8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B854-6E3D-401C-8FEB-451743D4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Facenet model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DD3ED-D8F5-45CD-868B-6716BC44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D35F-4042-4AFA-9D3A-1036CB2D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AB865-E9E9-4722-B587-5B40681E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552575"/>
            <a:ext cx="90011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918C-FBDE-4385-989A-FD398EF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IN" dirty="0"/>
              <a:t>Face embedding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CDE62-E429-4796-A4DE-C8B1C168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6120" y="3244850"/>
            <a:ext cx="4754880" cy="4023360"/>
          </a:xfrm>
        </p:spPr>
        <p:txBody>
          <a:bodyPr/>
          <a:lstStyle/>
          <a:p>
            <a:r>
              <a:rPr lang="en-IN" dirty="0"/>
              <a:t>It is a multidimensional numerical vector that represents the unique identity of the face.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07A9-6121-4F4E-976A-CF3CFEFA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F81A8-820F-40B9-B3FE-58C43BE5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11</a:t>
            </a:fld>
            <a:endParaRPr lang="en-IN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B928E6B-3A22-4489-A0A7-80495A3BF499}"/>
              </a:ext>
            </a:extLst>
          </p:cNvPr>
          <p:cNvSpPr txBox="1">
            <a:spLocks/>
          </p:cNvSpPr>
          <p:nvPr/>
        </p:nvSpPr>
        <p:spPr>
          <a:xfrm>
            <a:off x="7313472" y="1944257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BDF0E-8159-4BE1-BE99-8D082C354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170430"/>
            <a:ext cx="5353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DEA495-A1A2-46C4-A54F-C089A446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Triplet loss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9686D8-E98E-4EFE-B25C-915346908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2246176"/>
            <a:ext cx="4754880" cy="4023360"/>
          </a:xfrm>
        </p:spPr>
        <p:txBody>
          <a:bodyPr/>
          <a:lstStyle/>
          <a:p>
            <a:r>
              <a:rPr lang="en-US" dirty="0"/>
              <a:t>The goal of the triplet loss is to make sure that:</a:t>
            </a:r>
          </a:p>
          <a:p>
            <a:r>
              <a:rPr lang="en-US" dirty="0"/>
              <a:t>1. Two examples with the same label have their embeddings close together in the embedding space</a:t>
            </a:r>
          </a:p>
          <a:p>
            <a:r>
              <a:rPr lang="en-US" dirty="0"/>
              <a:t>2. Two examples with different labels have their embeddings far away.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6CE8-AAEB-4CA6-ACE3-B6E89DD6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7434-8CE6-48FE-9752-55852B5B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12</a:t>
            </a:fld>
            <a:endParaRPr lang="en-IN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1A49591-705C-405F-842D-DA04EE1B16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6" y="2103971"/>
            <a:ext cx="5760334" cy="2339161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259A2-8912-451A-BCA0-13C11191D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/>
          <a:stretch/>
        </p:blipFill>
        <p:spPr>
          <a:xfrm>
            <a:off x="335666" y="4443132"/>
            <a:ext cx="5760334" cy="22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82A-1A8F-420E-91CA-6247427F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(part 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6961-22B3-4612-9039-C2ED202A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1182C-136D-43E9-8F12-1F9A455E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7313ADA-7548-490E-B79B-10B12AEA9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423699"/>
              </p:ext>
            </p:extLst>
          </p:nvPr>
        </p:nvGraphicFramePr>
        <p:xfrm>
          <a:off x="1846068" y="1814360"/>
          <a:ext cx="9187360" cy="4307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3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27177F-CE7C-448C-AAD3-E234DC6D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en-IN" dirty="0"/>
              <a:t>Comparing the embeddings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498E-8B81-41DC-A0AB-3A2C9C0C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3E58-7517-4274-8337-944E6404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14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F48713-5EF5-4CE0-BAAF-41D35556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3" y="1883719"/>
            <a:ext cx="11108697" cy="43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4320BC2-C084-40EA-9195-1507F63E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(part 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7875A-8F48-45F8-94D7-E0D22D82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58E68-FB38-4D03-86B1-8F946188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E6ACD88-1261-4BED-9874-07ED40009C7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4585124"/>
              </p:ext>
            </p:extLst>
          </p:nvPr>
        </p:nvGraphicFramePr>
        <p:xfrm>
          <a:off x="926401" y="1923447"/>
          <a:ext cx="9915525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75A7-D0D6-445E-A190-FC037BE6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Test-1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DA0C3-9301-4658-8FFF-9D089A2F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74C8-8053-48F1-A55B-20600C0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F96-DFA6-49A0-893F-CB38D69F7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37" y="180253"/>
            <a:ext cx="6464559" cy="363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FF2638-6EBE-4DC2-884A-BE15B701F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0" y="3934547"/>
            <a:ext cx="6343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6B9-CB7B-4DD2-8A07-FE68FA84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Test-2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C36E1-E622-4E13-A4C3-457E8BB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7EE5E-A600-43E6-A317-21877434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17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9BAE4-BD37-4D91-8D4A-A14D12B0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11" y="163081"/>
            <a:ext cx="6836229" cy="3843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5FB8DC-0426-4FE7-AA84-C9ABEB17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9" y="4112314"/>
            <a:ext cx="6477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38873A-806A-4A2E-AD20-069601A3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94" y="2679192"/>
            <a:ext cx="9720072" cy="1499616"/>
          </a:xfrm>
        </p:spPr>
        <p:txBody>
          <a:bodyPr/>
          <a:lstStyle/>
          <a:p>
            <a:r>
              <a:rPr lang="en-IN" dirty="0"/>
              <a:t>Future work and difficulties faced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E0A4-7355-462F-8B84-796A7A25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12B99-2E01-421A-9FD0-AC549ED6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F1B0-94E6-4ED6-8E2A-943087F2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F7B9-3E0A-4C7A-AD94-7D6CE90C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hlinkClick r:id="rId2"/>
              </a:rPr>
              <a:t>FaceNet</a:t>
            </a:r>
            <a:r>
              <a:rPr lang="en-US" dirty="0">
                <a:hlinkClick r:id="rId2"/>
              </a:rPr>
              <a:t>: a unified embedding for face recognition and clustering by Florian </a:t>
            </a:r>
            <a:r>
              <a:rPr lang="en-US" dirty="0" err="1">
                <a:hlinkClick r:id="rId2"/>
              </a:rPr>
              <a:t>Schroff</a:t>
            </a:r>
            <a:r>
              <a:rPr lang="en-US" dirty="0">
                <a:hlinkClick r:id="rId2"/>
              </a:rPr>
              <a:t> (Google Inc.)</a:t>
            </a:r>
            <a:endParaRPr lang="en-IN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2"/>
              </a:rPr>
              <a:t>https://towardsdatascience.com/face-detection-neural-network-structure-257b8f6f85d1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3"/>
              </a:rPr>
              <a:t>https://towardsdatascience.com/how-does-a-face-detection-program-work-using-neural-networks-17896df8e6ff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4"/>
              </a:rPr>
              <a:t>https://www.pytorials.com/face-detection-matching-using-facenet/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A714-7B2B-4C40-AD65-15C0C0FC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616ED-FE3F-4846-8A9E-D71BA8BF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C2A6-851E-4437-B766-7472C3EE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E1F3-AEAD-4BAA-A921-8B37CF68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4076"/>
            <a:ext cx="10319062" cy="451528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1.   Main Objective </a:t>
            </a:r>
          </a:p>
          <a:p>
            <a:r>
              <a:rPr lang="en-IN" dirty="0"/>
              <a:t>2.   Data Gathering                                   </a:t>
            </a:r>
          </a:p>
          <a:p>
            <a:r>
              <a:rPr lang="en-IN" dirty="0"/>
              <a:t>3.   Convolutional Neural Networks</a:t>
            </a:r>
          </a:p>
          <a:p>
            <a:r>
              <a:rPr lang="en-IN" dirty="0"/>
              <a:t>4.   Multi-Task Cascade Neural Network (MTCNN)</a:t>
            </a:r>
          </a:p>
          <a:p>
            <a:r>
              <a:rPr lang="en-IN" dirty="0"/>
              <a:t>5.   Facenet Model                                     </a:t>
            </a:r>
          </a:p>
          <a:p>
            <a:r>
              <a:rPr lang="en-IN" dirty="0"/>
              <a:t>6.   Face Embedding</a:t>
            </a:r>
          </a:p>
          <a:p>
            <a:r>
              <a:rPr lang="en-IN" dirty="0"/>
              <a:t>7.   Triplet Loss                 </a:t>
            </a:r>
          </a:p>
          <a:p>
            <a:r>
              <a:rPr lang="en-IN" dirty="0"/>
              <a:t>8.   Comparing the Embeddings </a:t>
            </a:r>
          </a:p>
          <a:p>
            <a:r>
              <a:rPr lang="en-IN" dirty="0"/>
              <a:t>9.   Implementation</a:t>
            </a:r>
          </a:p>
          <a:p>
            <a:r>
              <a:rPr lang="en-IN" dirty="0"/>
              <a:t>10. Future Work and Difficulties faced</a:t>
            </a:r>
          </a:p>
          <a:p>
            <a:r>
              <a:rPr lang="en-IN" dirty="0"/>
              <a:t>11. References </a:t>
            </a:r>
          </a:p>
          <a:p>
            <a:r>
              <a:rPr lang="en-IN" dirty="0"/>
              <a:t>12. 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BF58A-48F6-487C-961F-26DE9AD7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9540D-E71B-4057-B243-8908EF1B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63CF8A-44C8-4A9F-812F-7D2283526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5E76E37-4A1F-495A-9D77-410038F6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E27DB-C962-4115-83FC-260CA071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264D-5C4E-48E9-AB1F-ACFC9757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20</a:t>
            </a:fld>
            <a:endParaRPr lang="en-IN"/>
          </a:p>
        </p:txBody>
      </p:sp>
      <p:pic>
        <p:nvPicPr>
          <p:cNvPr id="4098" name="Picture 2" descr="Image result for everything is connected">
            <a:extLst>
              <a:ext uri="{FF2B5EF4-FFF2-40B4-BE49-F238E27FC236}">
                <a16:creationId xmlns:a16="http://schemas.microsoft.com/office/drawing/2014/main" id="{53F0F32C-16EB-45D0-95B0-D526A42C7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24801" r="-116" b="18095"/>
          <a:stretch/>
        </p:blipFill>
        <p:spPr bwMode="auto">
          <a:xfrm>
            <a:off x="0" y="1"/>
            <a:ext cx="12232640" cy="45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5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B266-3CE5-4B71-A4B0-F8916631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F3B2C1-2248-40B1-9733-BFE47C1F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084832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To detect a person of interest from the given input video and to check if he is present in the other video files (</a:t>
            </a:r>
            <a:r>
              <a:rPr lang="en-IN" dirty="0" err="1"/>
              <a:t>eg.</a:t>
            </a:r>
            <a:r>
              <a:rPr lang="en-IN" dirty="0"/>
              <a:t> CCTV footages).</a:t>
            </a:r>
          </a:p>
          <a:p>
            <a:pPr marL="0" indent="0">
              <a:buNone/>
            </a:pPr>
            <a:r>
              <a:rPr lang="en-IN" dirty="0"/>
              <a:t>	This will help us in being able to separate the relevant videos in which the person of interest is present out of a big pool of videos which we can aid us track more efficiently.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F690C-5B37-401E-B611-A502397F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43D18-6DC5-4373-877A-D796E8C9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9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98E3-7C34-4DC0-B3D1-1AD88F7C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gathering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C8CB-EC34-474F-A573-5A7180B05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Pre-trained </a:t>
            </a:r>
            <a:r>
              <a:rPr lang="en-IN" dirty="0" err="1"/>
              <a:t>FaceNet</a:t>
            </a:r>
            <a:r>
              <a:rPr lang="en-IN" dirty="0"/>
              <a:t> model</a:t>
            </a:r>
          </a:p>
          <a:p>
            <a:r>
              <a:rPr lang="en-IN" dirty="0"/>
              <a:t>                                          This Pre-trained</a:t>
            </a:r>
            <a:r>
              <a:rPr lang="en-US" dirty="0"/>
              <a:t> </a:t>
            </a:r>
            <a:r>
              <a:rPr lang="en-US" dirty="0" err="1"/>
              <a:t>FaceNet</a:t>
            </a:r>
            <a:r>
              <a:rPr lang="en-US" dirty="0"/>
              <a:t> model was made by Hiroki </a:t>
            </a:r>
            <a:r>
              <a:rPr lang="en-US" dirty="0" err="1"/>
              <a:t>Taniai</a:t>
            </a:r>
            <a:r>
              <a:rPr lang="en-US" dirty="0"/>
              <a:t> which can be loaded using </a:t>
            </a:r>
            <a:r>
              <a:rPr lang="en-US" dirty="0" err="1"/>
              <a:t>Keras</a:t>
            </a:r>
            <a:r>
              <a:rPr lang="en-US" dirty="0"/>
              <a:t>. It was trained on MS-Celeb-1M dataset and expects input images to be color.</a:t>
            </a:r>
          </a:p>
          <a:p>
            <a:r>
              <a:rPr lang="en-US" dirty="0"/>
              <a:t>2. Anchor Images </a:t>
            </a:r>
          </a:p>
          <a:p>
            <a:r>
              <a:rPr lang="en-US" dirty="0"/>
              <a:t>3. Videos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E4C5E-C06C-49F6-A29C-BFD65871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8F211-9BD9-4AD9-BAE2-228DE759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CED1C5-A163-4520-86C2-C2828A89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neural networks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D6DC9-CFEE-4F75-B194-97146B85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87F3D-6C56-4133-9A7E-C189CFB1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5</a:t>
            </a:fld>
            <a:endParaRPr lang="en-IN"/>
          </a:p>
        </p:txBody>
      </p:sp>
      <p:pic>
        <p:nvPicPr>
          <p:cNvPr id="1026" name="Picture 2" descr="Image result for cnn network">
            <a:extLst>
              <a:ext uri="{FF2B5EF4-FFF2-40B4-BE49-F238E27FC236}">
                <a16:creationId xmlns:a16="http://schemas.microsoft.com/office/drawing/2014/main" id="{3FA358B8-9BA2-4089-9698-A69CAB0F9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66" y="1641927"/>
            <a:ext cx="8929396" cy="47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8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F413-727C-4F2F-BFC3-41FB04D6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67" y="575885"/>
            <a:ext cx="10172606" cy="1499616"/>
          </a:xfrm>
        </p:spPr>
        <p:txBody>
          <a:bodyPr/>
          <a:lstStyle/>
          <a:p>
            <a:r>
              <a:rPr lang="en-IN" dirty="0"/>
              <a:t>MULTI-TASK CASCADE NEURAL NETWORK (MTCNN)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6356-812E-4DC5-9465-4FCFDE39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8DE2-4F7B-481F-B420-108FF1E0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5EAD-FCAD-4F74-BA25-807E60F0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1" y="2075501"/>
            <a:ext cx="10036557" cy="349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2F8B-F20A-4FB0-B4BB-4BA7C31A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561E7-2795-41A7-8ECB-DF8D4FE4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98F8D-D503-4CAE-856F-5BC56CCD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4" y="588725"/>
            <a:ext cx="5532635" cy="1990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5B0FF8-36E5-4787-95D8-D2417B190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32" y="242088"/>
            <a:ext cx="4876704" cy="2683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7527FC-D5E7-44C7-97FD-CBA9F6577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 r="3793" b="5605"/>
          <a:stretch/>
        </p:blipFill>
        <p:spPr>
          <a:xfrm>
            <a:off x="2452146" y="2990666"/>
            <a:ext cx="5901459" cy="37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9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D96EFE-68FC-47A1-B455-0EB6B634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66F38-D1F2-490C-9847-CF0E1D8C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9A605BDE-05E9-4224-98E7-EE87995B5ADF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E9F84-62CD-46C3-AEF2-598A9E0CE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6012"/>
          <a:stretch/>
        </p:blipFill>
        <p:spPr>
          <a:xfrm>
            <a:off x="7972702" y="795369"/>
            <a:ext cx="3947437" cy="547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5D3BD-1DF3-4706-8402-B244A4253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" y="795370"/>
            <a:ext cx="3025415" cy="5477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5F464-0A86-48F0-9598-6E660938C4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r="8366"/>
          <a:stretch/>
        </p:blipFill>
        <p:spPr>
          <a:xfrm>
            <a:off x="3733685" y="795369"/>
            <a:ext cx="3947436" cy="54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1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4B39990-13AE-4EC8-B54F-313571FC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66832" cy="1499616"/>
          </a:xfrm>
        </p:spPr>
        <p:txBody>
          <a:bodyPr/>
          <a:lstStyle/>
          <a:p>
            <a:r>
              <a:rPr lang="en-IN" dirty="0"/>
              <a:t>MULTI-TASK CASCADE NEURAL NETWORK (MTCNN)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96DAB-CC0E-44A1-99FF-3F8458DE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Detecting person of interest in a given video file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0794-1D52-4519-AFDF-62C7CA05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BDE-05E9-4224-98E7-EE87995B5ADF}" type="slidenum">
              <a:rPr lang="en-IN" smtClean="0"/>
              <a:t>9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D225BD-322C-45FC-B6F9-FB7011BD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6" y="1850170"/>
            <a:ext cx="3000914" cy="3914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2972CA-6C40-45A2-BB93-28D82B793FB3}"/>
              </a:ext>
            </a:extLst>
          </p:cNvPr>
          <p:cNvSpPr txBox="1"/>
          <p:nvPr/>
        </p:nvSpPr>
        <p:spPr>
          <a:xfrm>
            <a:off x="1901049" y="5903452"/>
            <a:ext cx="146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p-net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0A442-E2C1-4340-9CD9-161EC23EC449}"/>
              </a:ext>
            </a:extLst>
          </p:cNvPr>
          <p:cNvSpPr txBox="1"/>
          <p:nvPr/>
        </p:nvSpPr>
        <p:spPr>
          <a:xfrm>
            <a:off x="6236995" y="5902382"/>
            <a:ext cx="96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r-net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4E2BF-26CB-4DBA-AB28-15C0D75FD807}"/>
              </a:ext>
            </a:extLst>
          </p:cNvPr>
          <p:cNvSpPr txBox="1"/>
          <p:nvPr/>
        </p:nvSpPr>
        <p:spPr>
          <a:xfrm>
            <a:off x="9954074" y="5902382"/>
            <a:ext cx="67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o-net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7AF607-B7E5-49E6-83B8-983BDED7A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>
          <a:xfrm>
            <a:off x="5172427" y="1850170"/>
            <a:ext cx="2576246" cy="3914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2E562C-5310-4720-8EC8-AEE1AC55D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57" y="1889074"/>
            <a:ext cx="1736915" cy="24621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5CFA62-D31E-45B9-A4C9-C0FAA70D1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r="-1"/>
          <a:stretch/>
        </p:blipFill>
        <p:spPr>
          <a:xfrm>
            <a:off x="9358159" y="4351253"/>
            <a:ext cx="1809713" cy="14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1528</TotalTime>
  <Words>558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Tw Cen MT</vt:lpstr>
      <vt:lpstr>Tw Cen MT Condensed</vt:lpstr>
      <vt:lpstr>Wingdings 3</vt:lpstr>
      <vt:lpstr>Integral</vt:lpstr>
      <vt:lpstr>DETECTING PERSON OF Interest IN A GIVEN VIDEO FILE </vt:lpstr>
      <vt:lpstr>CONTENTS</vt:lpstr>
      <vt:lpstr>Main Objective</vt:lpstr>
      <vt:lpstr>Data gathering </vt:lpstr>
      <vt:lpstr>Convolutional neural networks</vt:lpstr>
      <vt:lpstr>MULTI-TASK CASCADE NEURAL NETWORK (MTCNN)</vt:lpstr>
      <vt:lpstr>PowerPoint Presentation</vt:lpstr>
      <vt:lpstr>PowerPoint Presentation</vt:lpstr>
      <vt:lpstr>MULTI-TASK CASCADE NEURAL NETWORK (MTCNN)</vt:lpstr>
      <vt:lpstr>Facenet model </vt:lpstr>
      <vt:lpstr>Face embedding </vt:lpstr>
      <vt:lpstr>Triplet loss</vt:lpstr>
      <vt:lpstr>Implementation (part 1)</vt:lpstr>
      <vt:lpstr>Comparing the embeddings</vt:lpstr>
      <vt:lpstr>Implementation (part 2)</vt:lpstr>
      <vt:lpstr>Test-1</vt:lpstr>
      <vt:lpstr>Test-2</vt:lpstr>
      <vt:lpstr>Future work and difficulties faced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azeem817@live.com</dc:creator>
  <cp:lastModifiedBy>azeem817@live.com</cp:lastModifiedBy>
  <cp:revision>39</cp:revision>
  <dcterms:created xsi:type="dcterms:W3CDTF">2019-05-30T12:01:51Z</dcterms:created>
  <dcterms:modified xsi:type="dcterms:W3CDTF">2019-07-17T02:31:35Z</dcterms:modified>
</cp:coreProperties>
</file>