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78" r:id="rId4"/>
    <p:sldId id="265" r:id="rId5"/>
    <p:sldId id="266" r:id="rId6"/>
    <p:sldId id="267" r:id="rId7"/>
    <p:sldId id="280" r:id="rId8"/>
    <p:sldId id="268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8939-C317-4A4B-B85D-6CC24BC733B7}" type="datetimeFigureOut">
              <a:rPr lang="en-US" smtClean="0"/>
              <a:pPr/>
              <a:t>20-Apr-17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0A71-13FE-4ECA-88D7-7DBCB8E25C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8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8939-C317-4A4B-B85D-6CC24BC733B7}" type="datetimeFigureOut">
              <a:rPr lang="en-US" smtClean="0"/>
              <a:pPr/>
              <a:t>20-Apr-17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0A71-13FE-4ECA-88D7-7DBCB8E25C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9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8939-C317-4A4B-B85D-6CC24BC733B7}" type="datetimeFigureOut">
              <a:rPr lang="en-US" smtClean="0"/>
              <a:pPr/>
              <a:t>20-Apr-17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0A71-13FE-4ECA-88D7-7DBCB8E25C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8939-C317-4A4B-B85D-6CC24BC733B7}" type="datetimeFigureOut">
              <a:rPr lang="en-US" smtClean="0"/>
              <a:pPr/>
              <a:t>20-Apr-17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0A71-13FE-4ECA-88D7-7DBCB8E25C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8939-C317-4A4B-B85D-6CC24BC733B7}" type="datetimeFigureOut">
              <a:rPr lang="en-US" smtClean="0"/>
              <a:pPr/>
              <a:t>20-Apr-17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0A71-13FE-4ECA-88D7-7DBCB8E25C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6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8939-C317-4A4B-B85D-6CC24BC733B7}" type="datetimeFigureOut">
              <a:rPr lang="en-US" smtClean="0"/>
              <a:pPr/>
              <a:t>20-Apr-17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0A71-13FE-4ECA-88D7-7DBCB8E25C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9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8939-C317-4A4B-B85D-6CC24BC733B7}" type="datetimeFigureOut">
              <a:rPr lang="en-US" smtClean="0"/>
              <a:pPr/>
              <a:t>20-Apr-17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0A71-13FE-4ECA-88D7-7DBCB8E25C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0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8939-C317-4A4B-B85D-6CC24BC733B7}" type="datetimeFigureOut">
              <a:rPr lang="en-US" smtClean="0"/>
              <a:pPr/>
              <a:t>20-Apr-17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0A71-13FE-4ECA-88D7-7DBCB8E25C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2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8939-C317-4A4B-B85D-6CC24BC733B7}" type="datetimeFigureOut">
              <a:rPr lang="en-US" smtClean="0"/>
              <a:pPr/>
              <a:t>20-Apr-17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0A71-13FE-4ECA-88D7-7DBCB8E25C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5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8939-C317-4A4B-B85D-6CC24BC733B7}" type="datetimeFigureOut">
              <a:rPr lang="en-US" smtClean="0"/>
              <a:pPr/>
              <a:t>20-Apr-17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0A71-13FE-4ECA-88D7-7DBCB8E25C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3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8939-C317-4A4B-B85D-6CC24BC733B7}" type="datetimeFigureOut">
              <a:rPr lang="en-US" smtClean="0"/>
              <a:pPr/>
              <a:t>20-Apr-17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0A71-13FE-4ECA-88D7-7DBCB8E25C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5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8939-C317-4A4B-B85D-6CC24BC733B7}" type="datetimeFigureOut">
              <a:rPr lang="en-US" smtClean="0"/>
              <a:pPr/>
              <a:t>20-Apr-17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10A71-13FE-4ECA-88D7-7DBCB8E25C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4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884" y="350745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Group Manipulation</a:t>
            </a:r>
            <a:r>
              <a:rPr lang="en-IN" b="1" smtClean="0"/>
              <a:t/>
            </a:r>
            <a:br>
              <a:rPr lang="en-IN" b="1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63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Manipulation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apply</a:t>
            </a:r>
          </a:p>
          <a:p>
            <a:r>
              <a:rPr lang="en-IN" dirty="0" err="1" smtClean="0"/>
              <a:t>lapply</a:t>
            </a:r>
            <a:endParaRPr lang="en-IN" dirty="0" smtClean="0"/>
          </a:p>
          <a:p>
            <a:r>
              <a:rPr lang="en-IN" dirty="0" err="1" smtClean="0"/>
              <a:t>sapply</a:t>
            </a:r>
            <a:endParaRPr lang="en-IN" dirty="0" smtClean="0"/>
          </a:p>
          <a:p>
            <a:r>
              <a:rPr lang="en-IN" dirty="0" err="1" smtClean="0"/>
              <a:t>mapply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Functions Over Array Margins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vector or array or list of values obtained by applying a function to margins of an array or matrix</a:t>
            </a:r>
            <a:r>
              <a:rPr lang="en-US" dirty="0" smtClean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apply(X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, MARGIN, FUN, ...) </a:t>
            </a:r>
            <a:endParaRPr lang="en-US" sz="4800" b="1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98062"/>
              </p:ext>
            </p:extLst>
          </p:nvPr>
        </p:nvGraphicFramePr>
        <p:xfrm>
          <a:off x="725465" y="3765741"/>
          <a:ext cx="10515600" cy="1584960"/>
        </p:xfrm>
        <a:graphic>
          <a:graphicData uri="http://schemas.openxmlformats.org/drawingml/2006/table">
            <a:tbl>
              <a:tblPr/>
              <a:tblGrid>
                <a:gridCol w="2355938"/>
                <a:gridCol w="815966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an array, including a matrix.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MARGIN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a vector giving the subscripts which the function will be applied over. E.g., for a matrix 1 indicates rows, 2 indicates columns, c(1, 2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</a:rPr>
                        <a:t>) 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 indicates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</a:rPr>
                        <a:t>both rows 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and columns.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FUN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the function to be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</a:rPr>
                        <a:t>applied</a:t>
                      </a:r>
                      <a:endParaRPr lang="en-US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3668" y="30529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10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M&lt;-matrix(1:9,nrow=4)</a:t>
            </a:r>
          </a:p>
          <a:p>
            <a:r>
              <a:rPr lang="en-IN" dirty="0" smtClean="0"/>
              <a:t>apply(M,1,sum)  # to get row sum   </a:t>
            </a:r>
          </a:p>
          <a:p>
            <a:r>
              <a:rPr lang="en-IN" dirty="0" smtClean="0"/>
              <a:t>apply(M,2,sum</a:t>
            </a:r>
            <a:r>
              <a:rPr lang="en-IN" dirty="0"/>
              <a:t>)  # to get </a:t>
            </a:r>
            <a:r>
              <a:rPr lang="en-IN" dirty="0" smtClean="0"/>
              <a:t>column sum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lapply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lapply</a:t>
            </a:r>
            <a:r>
              <a:rPr lang="en-US" dirty="0"/>
              <a:t> returns a list of the same length as X, each element of which is the result of applying FUN to the corresponding element of X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thelist</a:t>
            </a:r>
            <a:r>
              <a:rPr lang="en-IN" dirty="0" smtClean="0"/>
              <a:t>&lt;-list(A=matrix(1:9,3),B=1.4,matrix(1:9,2),D=21)</a:t>
            </a:r>
          </a:p>
          <a:p>
            <a:pPr>
              <a:buNone/>
            </a:pPr>
            <a:r>
              <a:rPr lang="en-IN" dirty="0" err="1" smtClean="0"/>
              <a:t>lapply</a:t>
            </a:r>
            <a:r>
              <a:rPr lang="en-IN" dirty="0" smtClean="0"/>
              <a:t>(</a:t>
            </a:r>
            <a:r>
              <a:rPr lang="en-IN" dirty="0" err="1" smtClean="0"/>
              <a:t>thelist,sum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sapply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sapply</a:t>
            </a:r>
            <a:r>
              <a:rPr lang="en-US" dirty="0"/>
              <a:t> is a user-friendly version and wrapper of </a:t>
            </a:r>
            <a:r>
              <a:rPr lang="en-US" dirty="0" err="1"/>
              <a:t>lapply</a:t>
            </a:r>
            <a:r>
              <a:rPr lang="en-US" dirty="0"/>
              <a:t> by default returning a </a:t>
            </a:r>
            <a:r>
              <a:rPr lang="en-US" dirty="0" smtClean="0"/>
              <a:t>vector or matrix</a:t>
            </a:r>
            <a:endParaRPr lang="en-IN" dirty="0" smtClean="0"/>
          </a:p>
          <a:p>
            <a:pPr>
              <a:buNone/>
            </a:pPr>
            <a:r>
              <a:rPr lang="en-IN" dirty="0" err="1" smtClean="0"/>
              <a:t>thelist</a:t>
            </a:r>
            <a:r>
              <a:rPr lang="en-IN" dirty="0" smtClean="0"/>
              <a:t>&lt;-list(A=matrix(1:9,3),B=1.4,matrix(1:9,2),D=21)</a:t>
            </a:r>
          </a:p>
          <a:p>
            <a:pPr>
              <a:buNone/>
            </a:pPr>
            <a:r>
              <a:rPr lang="en-IN" dirty="0" err="1" smtClean="0"/>
              <a:t>sapply</a:t>
            </a:r>
            <a:r>
              <a:rPr lang="en-IN" dirty="0" smtClean="0"/>
              <a:t>(</a:t>
            </a:r>
            <a:r>
              <a:rPr lang="en-IN" dirty="0" err="1" smtClean="0"/>
              <a:t>thelist,sum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mapply</a:t>
            </a:r>
            <a:r>
              <a:rPr lang="en-US" dirty="0"/>
              <a:t> is a multivariate version of </a:t>
            </a:r>
            <a:r>
              <a:rPr lang="en-US" dirty="0" err="1"/>
              <a:t>sapply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mapply</a:t>
            </a:r>
            <a:r>
              <a:rPr lang="en-US" dirty="0" smtClean="0"/>
              <a:t> </a:t>
            </a:r>
            <a:r>
              <a:rPr lang="en-US" dirty="0"/>
              <a:t>applies FUN to the first elements of each </a:t>
            </a:r>
            <a:r>
              <a:rPr lang="en-US" dirty="0" smtClean="0"/>
              <a:t>argument</a:t>
            </a:r>
            <a:r>
              <a:rPr lang="en-US" dirty="0"/>
              <a:t>, the second elements, the third elements, and so on</a:t>
            </a:r>
          </a:p>
        </p:txBody>
      </p:sp>
    </p:spTree>
    <p:extLst>
      <p:ext uri="{BB962C8B-B14F-4D97-AF65-F5344CB8AC3E}">
        <p14:creationId xmlns:p14="http://schemas.microsoft.com/office/powerpoint/2010/main" val="74145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mapply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err="1" smtClean="0"/>
              <a:t>Eg</a:t>
            </a:r>
            <a:r>
              <a:rPr lang="en-IN" dirty="0" smtClean="0"/>
              <a:t> :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f&lt;-list(A=matrix(1:9,3),B=1.4,matrix(1:9,2),D=21)</a:t>
            </a:r>
          </a:p>
          <a:p>
            <a:pPr>
              <a:buNone/>
            </a:pPr>
            <a:r>
              <a:rPr lang="en-IN" dirty="0" smtClean="0"/>
              <a:t>s&lt;-list(A=matrix(1:9,2),B=1.4,matrix(1:9,2),D=21)</a:t>
            </a:r>
          </a:p>
          <a:p>
            <a:pPr>
              <a:buNone/>
            </a:pPr>
            <a:r>
              <a:rPr lang="en-IN" dirty="0" err="1" smtClean="0"/>
              <a:t>mapply</a:t>
            </a:r>
            <a:r>
              <a:rPr lang="en-IN" dirty="0" smtClean="0"/>
              <a:t>(</a:t>
            </a:r>
            <a:r>
              <a:rPr lang="en-IN" dirty="0" err="1" smtClean="0"/>
              <a:t>identical,f,s</a:t>
            </a:r>
            <a:r>
              <a:rPr lang="en-IN" dirty="0" smtClean="0"/>
              <a:t>)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Eg:2</a:t>
            </a:r>
          </a:p>
          <a:p>
            <a:pPr>
              <a:buNone/>
            </a:pPr>
            <a:r>
              <a:rPr lang="en-IN" dirty="0" err="1"/>
              <a:t>mapply</a:t>
            </a:r>
            <a:r>
              <a:rPr lang="en-IN" dirty="0"/>
              <a:t>(rep, 1:4, 4:1)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223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Unicode MS</vt:lpstr>
      <vt:lpstr>Arial</vt:lpstr>
      <vt:lpstr>Calibri</vt:lpstr>
      <vt:lpstr>Calibri Light</vt:lpstr>
      <vt:lpstr>Office Theme</vt:lpstr>
      <vt:lpstr>Group Manipulation   </vt:lpstr>
      <vt:lpstr>Group Manipulation</vt:lpstr>
      <vt:lpstr>Apply Functions Over Array Margins </vt:lpstr>
      <vt:lpstr>apply</vt:lpstr>
      <vt:lpstr>lapply</vt:lpstr>
      <vt:lpstr>sapply</vt:lpstr>
      <vt:lpstr> mapply</vt:lpstr>
      <vt:lpstr> mapply</vt:lpstr>
    </vt:vector>
  </TitlesOfParts>
  <Company>NIELIT Calicut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Director</dc:creator>
  <cp:lastModifiedBy>Director</cp:lastModifiedBy>
  <cp:revision>69</cp:revision>
  <cp:lastPrinted>2016-04-21T05:43:15Z</cp:lastPrinted>
  <dcterms:created xsi:type="dcterms:W3CDTF">2016-04-18T05:54:49Z</dcterms:created>
  <dcterms:modified xsi:type="dcterms:W3CDTF">2017-04-20T05:19:39Z</dcterms:modified>
</cp:coreProperties>
</file>