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9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ABA6-9BBC-4951-B0FA-1364AA6607E4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EB4B-A2AB-4E87-8821-3F4D207719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</a:t>
            </a:r>
            <a:r>
              <a:rPr lang="en-US" sz="2400" dirty="0"/>
              <a:t>way of representing statistical data on a plot in which a rectangle is drawn to represent the second and third quartiles, usually with a vertical line inside to indicate the median value. The lower and upper quartiles are shown as horizontal lines either side of the rectangle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14800"/>
            <a:ext cx="304842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5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err="1" smtClean="0"/>
              <a:t>hist</a:t>
            </a:r>
            <a:r>
              <a:rPr lang="en-IN" dirty="0" smtClean="0"/>
              <a:t>(</a:t>
            </a:r>
            <a:r>
              <a:rPr lang="en-IN" dirty="0" err="1" smtClean="0"/>
              <a:t>v,main,xlab,xlim,ylim,breaks,col,border</a:t>
            </a:r>
            <a:r>
              <a:rPr lang="en-IN" dirty="0" smtClean="0"/>
              <a:t>)</a:t>
            </a:r>
          </a:p>
          <a:p>
            <a:r>
              <a:rPr lang="en-IN" dirty="0" smtClean="0"/>
              <a:t>v is a vector containing numeric values used in histogram.</a:t>
            </a:r>
          </a:p>
          <a:p>
            <a:r>
              <a:rPr lang="en-IN" dirty="0" smtClean="0"/>
              <a:t>main indicates title of the chart.</a:t>
            </a:r>
          </a:p>
          <a:p>
            <a:r>
              <a:rPr lang="en-IN" dirty="0" err="1" smtClean="0"/>
              <a:t>col</a:t>
            </a:r>
            <a:r>
              <a:rPr lang="en-IN" dirty="0" smtClean="0"/>
              <a:t> is used to set </a:t>
            </a:r>
            <a:r>
              <a:rPr lang="en-IN" dirty="0" err="1" smtClean="0"/>
              <a:t>color</a:t>
            </a:r>
            <a:r>
              <a:rPr lang="en-IN" dirty="0" smtClean="0"/>
              <a:t> of the bars.</a:t>
            </a:r>
          </a:p>
          <a:p>
            <a:r>
              <a:rPr lang="en-IN" dirty="0" smtClean="0"/>
              <a:t>border is used to set border </a:t>
            </a:r>
            <a:r>
              <a:rPr lang="en-IN" dirty="0" err="1" smtClean="0"/>
              <a:t>color</a:t>
            </a:r>
            <a:r>
              <a:rPr lang="en-IN" dirty="0" smtClean="0"/>
              <a:t> of each bar.</a:t>
            </a:r>
          </a:p>
          <a:p>
            <a:r>
              <a:rPr lang="en-IN" dirty="0" err="1" smtClean="0"/>
              <a:t>xlab</a:t>
            </a:r>
            <a:r>
              <a:rPr lang="en-IN" dirty="0" smtClean="0"/>
              <a:t> is used to give description of x-axis.</a:t>
            </a:r>
          </a:p>
          <a:p>
            <a:r>
              <a:rPr lang="en-IN" dirty="0" err="1" smtClean="0"/>
              <a:t>xlim</a:t>
            </a:r>
            <a:r>
              <a:rPr lang="en-IN" dirty="0" smtClean="0"/>
              <a:t> is used to specify the range of values on the x-axis.</a:t>
            </a:r>
          </a:p>
          <a:p>
            <a:r>
              <a:rPr lang="en-IN" dirty="0" err="1" smtClean="0"/>
              <a:t>ylim</a:t>
            </a:r>
            <a:r>
              <a:rPr lang="en-IN" dirty="0" smtClean="0"/>
              <a:t> is used to specify the range of values on the y-axis.</a:t>
            </a:r>
          </a:p>
          <a:p>
            <a:r>
              <a:rPr lang="en-IN" dirty="0" smtClean="0"/>
              <a:t>breaks is used to mention the width of each bar.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plot(</a:t>
            </a:r>
            <a:r>
              <a:rPr lang="en-IN" dirty="0" err="1" smtClean="0"/>
              <a:t>v,type,col,xlab,ylab</a:t>
            </a:r>
            <a:r>
              <a:rPr lang="en-IN" dirty="0" smtClean="0"/>
              <a:t>)</a:t>
            </a:r>
          </a:p>
          <a:p>
            <a:r>
              <a:rPr lang="en-IN" dirty="0" smtClean="0"/>
              <a:t>v is a vector containing the numeric values.</a:t>
            </a:r>
          </a:p>
          <a:p>
            <a:r>
              <a:rPr lang="en-IN" dirty="0" smtClean="0"/>
              <a:t>type takes the value "p" to draw only the points, "</a:t>
            </a:r>
            <a:r>
              <a:rPr lang="en-IN" dirty="0" err="1" smtClean="0"/>
              <a:t>i</a:t>
            </a:r>
            <a:r>
              <a:rPr lang="en-IN" dirty="0" smtClean="0"/>
              <a:t>" to draw only the lines and "o" to draw both points and lines.</a:t>
            </a:r>
          </a:p>
          <a:p>
            <a:r>
              <a:rPr lang="en-IN" dirty="0" err="1" smtClean="0"/>
              <a:t>xlab</a:t>
            </a:r>
            <a:r>
              <a:rPr lang="en-IN" dirty="0" smtClean="0"/>
              <a:t> is the label for x axis.</a:t>
            </a:r>
          </a:p>
          <a:p>
            <a:r>
              <a:rPr lang="en-IN" dirty="0" err="1" smtClean="0"/>
              <a:t>ylab</a:t>
            </a:r>
            <a:r>
              <a:rPr lang="en-IN" dirty="0" smtClean="0"/>
              <a:t> is the label for y axis.</a:t>
            </a:r>
          </a:p>
          <a:p>
            <a:r>
              <a:rPr lang="en-IN" dirty="0" smtClean="0"/>
              <a:t>main is the Title of the chart.</a:t>
            </a:r>
          </a:p>
          <a:p>
            <a:r>
              <a:rPr lang="en-IN" dirty="0" err="1" smtClean="0"/>
              <a:t>col</a:t>
            </a:r>
            <a:r>
              <a:rPr lang="en-IN" dirty="0" smtClean="0"/>
              <a:t> is used to give </a:t>
            </a:r>
            <a:r>
              <a:rPr lang="en-IN" dirty="0" err="1" smtClean="0"/>
              <a:t>colors</a:t>
            </a:r>
            <a:r>
              <a:rPr lang="en-IN" dirty="0" smtClean="0"/>
              <a:t> to both the points and lines.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Plots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plot(x, y, main, </a:t>
            </a:r>
            <a:r>
              <a:rPr lang="en-IN" dirty="0" err="1" smtClean="0"/>
              <a:t>xlab</a:t>
            </a:r>
            <a:r>
              <a:rPr lang="en-IN" dirty="0" smtClean="0"/>
              <a:t>, </a:t>
            </a:r>
            <a:r>
              <a:rPr lang="en-IN" dirty="0" err="1" smtClean="0"/>
              <a:t>ylab</a:t>
            </a:r>
            <a:r>
              <a:rPr lang="en-IN" dirty="0" smtClean="0"/>
              <a:t>, </a:t>
            </a:r>
            <a:r>
              <a:rPr lang="en-IN" dirty="0" err="1" smtClean="0"/>
              <a:t>xlim</a:t>
            </a:r>
            <a:r>
              <a:rPr lang="en-IN" dirty="0" smtClean="0"/>
              <a:t>, </a:t>
            </a:r>
            <a:r>
              <a:rPr lang="en-IN" dirty="0" err="1" smtClean="0"/>
              <a:t>ylim</a:t>
            </a:r>
            <a:r>
              <a:rPr lang="en-IN" dirty="0" smtClean="0"/>
              <a:t>, axes)</a:t>
            </a:r>
          </a:p>
          <a:p>
            <a:r>
              <a:rPr lang="en-IN" dirty="0" smtClean="0"/>
              <a:t>x is the data set whose values are the horizontal coordinates.</a:t>
            </a:r>
          </a:p>
          <a:p>
            <a:r>
              <a:rPr lang="en-IN" dirty="0" smtClean="0"/>
              <a:t>y is the data set whose values are the vertical coordinates.</a:t>
            </a:r>
          </a:p>
          <a:p>
            <a:r>
              <a:rPr lang="en-IN" dirty="0" smtClean="0"/>
              <a:t>main is the tile of the graph.</a:t>
            </a:r>
          </a:p>
          <a:p>
            <a:r>
              <a:rPr lang="en-IN" dirty="0" err="1" smtClean="0"/>
              <a:t>xlab</a:t>
            </a:r>
            <a:r>
              <a:rPr lang="en-IN" dirty="0" smtClean="0"/>
              <a:t> is the label in the horizontal axis.</a:t>
            </a:r>
          </a:p>
          <a:p>
            <a:r>
              <a:rPr lang="en-IN" dirty="0" err="1" smtClean="0"/>
              <a:t>ylab</a:t>
            </a:r>
            <a:r>
              <a:rPr lang="en-IN" dirty="0" smtClean="0"/>
              <a:t> is the label in the vertical axis.</a:t>
            </a:r>
          </a:p>
          <a:p>
            <a:r>
              <a:rPr lang="en-IN" dirty="0" err="1" smtClean="0"/>
              <a:t>xlim</a:t>
            </a:r>
            <a:r>
              <a:rPr lang="en-IN" dirty="0" smtClean="0"/>
              <a:t> is the limits of the values of x used for plotting.</a:t>
            </a:r>
          </a:p>
          <a:p>
            <a:r>
              <a:rPr lang="en-IN" dirty="0" err="1" smtClean="0"/>
              <a:t>ylim</a:t>
            </a:r>
            <a:r>
              <a:rPr lang="en-IN" dirty="0" smtClean="0"/>
              <a:t> is the limits of the values of y used for plotting.</a:t>
            </a:r>
          </a:p>
          <a:p>
            <a:r>
              <a:rPr lang="en-IN" dirty="0" smtClean="0"/>
              <a:t>axes indicates whether both axes should be drawn on the plot.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plot.new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plot.window</a:t>
            </a:r>
            <a:r>
              <a:rPr lang="en-IN" dirty="0" smtClean="0"/>
              <a:t>(</a:t>
            </a:r>
            <a:r>
              <a:rPr lang="en-IN" dirty="0" err="1" smtClean="0"/>
              <a:t>xlim</a:t>
            </a:r>
            <a:r>
              <a:rPr lang="en-IN" dirty="0" smtClean="0"/>
              <a:t>=c(0,10), </a:t>
            </a:r>
            <a:r>
              <a:rPr lang="en-IN" dirty="0" err="1" smtClean="0"/>
              <a:t>ylim</a:t>
            </a:r>
            <a:r>
              <a:rPr lang="en-IN" dirty="0" smtClean="0"/>
              <a:t>=c(0,10))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abline</a:t>
            </a:r>
            <a:r>
              <a:rPr lang="en-IN" dirty="0" smtClean="0"/>
              <a:t>(a=2, b=1) axis(1</a:t>
            </a:r>
            <a:r>
              <a:rPr lang="en-IN" dirty="0" smtClean="0"/>
              <a:t>)</a:t>
            </a:r>
          </a:p>
          <a:p>
            <a:r>
              <a:rPr lang="en-IN" dirty="0" smtClean="0"/>
              <a:t> axis(2)</a:t>
            </a:r>
          </a:p>
          <a:p>
            <a:r>
              <a:rPr lang="en-IN" dirty="0" smtClean="0"/>
              <a:t> title(main="The Overall Title")</a:t>
            </a:r>
          </a:p>
          <a:p>
            <a:r>
              <a:rPr lang="en-IN" dirty="0" smtClean="0"/>
              <a:t> title(</a:t>
            </a:r>
            <a:r>
              <a:rPr lang="en-IN" dirty="0" err="1" smtClean="0"/>
              <a:t>xlab</a:t>
            </a:r>
            <a:r>
              <a:rPr lang="en-IN" dirty="0" smtClean="0"/>
              <a:t>="An x-axis label")</a:t>
            </a:r>
          </a:p>
          <a:p>
            <a:r>
              <a:rPr lang="en-IN" dirty="0" smtClean="0"/>
              <a:t> title(</a:t>
            </a:r>
            <a:r>
              <a:rPr lang="en-IN" dirty="0" err="1" smtClean="0"/>
              <a:t>ylab</a:t>
            </a:r>
            <a:r>
              <a:rPr lang="en-IN" dirty="0" smtClean="0"/>
              <a:t>="A y-axis label</a:t>
            </a:r>
            <a:r>
              <a:rPr lang="en-IN" dirty="0" smtClean="0"/>
              <a:t>")</a:t>
            </a:r>
          </a:p>
          <a:p>
            <a:r>
              <a:rPr lang="en-IN" dirty="0" smtClean="0"/>
              <a:t> x&lt;-1:10</a:t>
            </a:r>
          </a:p>
          <a:p>
            <a:r>
              <a:rPr lang="en-IN" dirty="0" smtClean="0"/>
              <a:t> y&lt;-1:10</a:t>
            </a:r>
          </a:p>
          <a:p>
            <a:r>
              <a:rPr lang="en-IN" dirty="0" smtClean="0"/>
              <a:t> points(</a:t>
            </a:r>
            <a:r>
              <a:rPr lang="en-IN" dirty="0" err="1" smtClean="0"/>
              <a:t>x,y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 smtClean="0"/>
              <a:t> box()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plot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IN" b="1" dirty="0" err="1" smtClean="0"/>
              <a:t>plot.new</a:t>
            </a:r>
            <a:r>
              <a:rPr lang="en-IN" b="1" dirty="0" smtClean="0"/>
              <a:t>() </a:t>
            </a:r>
            <a:r>
              <a:rPr lang="en-IN" dirty="0" smtClean="0"/>
              <a:t>signals to R that a new plot is to be produced. This will open a new  graphics window if there is none open, otherwise an existing window is readied to hold the new plot.</a:t>
            </a:r>
          </a:p>
          <a:p>
            <a:r>
              <a:rPr lang="en-IN" b="1" dirty="0" err="1" smtClean="0"/>
              <a:t>plot.window</a:t>
            </a:r>
            <a:r>
              <a:rPr lang="en-IN" b="1" dirty="0" smtClean="0"/>
              <a:t>() </a:t>
            </a:r>
            <a:r>
              <a:rPr lang="en-IN" dirty="0" smtClean="0"/>
              <a:t>: sets the limits for the x and y coordinates in the graph. </a:t>
            </a:r>
            <a:r>
              <a:rPr lang="en-IN" dirty="0" err="1" smtClean="0"/>
              <a:t>xlim</a:t>
            </a:r>
            <a:r>
              <a:rPr lang="en-IN" dirty="0" smtClean="0"/>
              <a:t> and </a:t>
            </a:r>
            <a:r>
              <a:rPr lang="en-IN" dirty="0" err="1" smtClean="0"/>
              <a:t>ylim</a:t>
            </a:r>
            <a:r>
              <a:rPr lang="en-IN" dirty="0" smtClean="0"/>
              <a:t> are x and y ranges</a:t>
            </a:r>
          </a:p>
          <a:p>
            <a:r>
              <a:rPr lang="en-IN" b="1" dirty="0" err="1" smtClean="0"/>
              <a:t>abline</a:t>
            </a:r>
            <a:r>
              <a:rPr lang="en-IN" b="1" dirty="0" smtClean="0"/>
              <a:t>(6,1) </a:t>
            </a:r>
            <a:r>
              <a:rPr lang="en-IN" dirty="0" smtClean="0"/>
              <a:t>:draws a line with intercept 6 and slope </a:t>
            </a:r>
            <a:r>
              <a:rPr lang="en-IN" dirty="0" smtClean="0"/>
              <a:t>1 </a:t>
            </a:r>
            <a:r>
              <a:rPr lang="en-IN" dirty="0" smtClean="0"/>
              <a:t>across the graph.</a:t>
            </a:r>
          </a:p>
          <a:p>
            <a:pPr lvl="2">
              <a:buNone/>
            </a:pPr>
            <a:r>
              <a:rPr lang="en-IN" dirty="0"/>
              <a:t>#draws vertical lines at the x values</a:t>
            </a:r>
          </a:p>
          <a:p>
            <a:pPr lvl="2">
              <a:buNone/>
            </a:pPr>
            <a:r>
              <a:rPr lang="en-IN" dirty="0"/>
              <a:t> </a:t>
            </a:r>
            <a:r>
              <a:rPr lang="en-IN" dirty="0" err="1"/>
              <a:t>abline</a:t>
            </a:r>
            <a:r>
              <a:rPr lang="en-IN" dirty="0"/>
              <a:t>(v=1:4</a:t>
            </a:r>
            <a:r>
              <a:rPr lang="en-IN" dirty="0" smtClean="0"/>
              <a:t>)</a:t>
            </a:r>
          </a:p>
          <a:p>
            <a:pPr lvl="2">
              <a:buNone/>
            </a:pPr>
            <a:r>
              <a:rPr lang="en-IN" dirty="0"/>
              <a:t>#draws horizontal lines across the plot at y values</a:t>
            </a:r>
          </a:p>
          <a:p>
            <a:pPr lvl="2">
              <a:buNone/>
            </a:pPr>
            <a:r>
              <a:rPr lang="en-IN" dirty="0"/>
              <a:t> </a:t>
            </a:r>
            <a:r>
              <a:rPr lang="en-IN" dirty="0" err="1"/>
              <a:t>abline</a:t>
            </a:r>
            <a:r>
              <a:rPr lang="en-IN" dirty="0"/>
              <a:t>(h=1:4</a:t>
            </a:r>
            <a:r>
              <a:rPr lang="en-IN" dirty="0" smtClean="0"/>
              <a:t>)</a:t>
            </a:r>
          </a:p>
          <a:p>
            <a:pPr lvl="2">
              <a:buNone/>
            </a:pPr>
            <a:r>
              <a:rPr lang="en-IN" dirty="0" smtClean="0"/>
              <a:t>#</a:t>
            </a:r>
            <a:r>
              <a:rPr lang="en-IN" dirty="0" err="1" smtClean="0"/>
              <a:t>lty</a:t>
            </a:r>
            <a:r>
              <a:rPr lang="en-IN" dirty="0" smtClean="0"/>
              <a:t>   and </a:t>
            </a:r>
            <a:r>
              <a:rPr lang="en-IN" dirty="0" err="1" smtClean="0"/>
              <a:t>twd</a:t>
            </a:r>
            <a:r>
              <a:rPr lang="en-IN" dirty="0" smtClean="0"/>
              <a:t> control the line type and line width</a:t>
            </a:r>
            <a:endParaRPr lang="en-IN" dirty="0" smtClean="0"/>
          </a:p>
          <a:p>
            <a:r>
              <a:rPr lang="en-IN" b="1" dirty="0" smtClean="0"/>
              <a:t>axis(1) </a:t>
            </a:r>
            <a:r>
              <a:rPr lang="en-IN" dirty="0" smtClean="0"/>
              <a:t>draws the x-axis.</a:t>
            </a:r>
          </a:p>
          <a:p>
            <a:r>
              <a:rPr lang="en-IN" b="1" dirty="0" smtClean="0"/>
              <a:t>axis(2) </a:t>
            </a:r>
            <a:r>
              <a:rPr lang="en-IN" dirty="0" smtClean="0"/>
              <a:t>draws the y-axis.</a:t>
            </a:r>
          </a:p>
          <a:p>
            <a:r>
              <a:rPr lang="en-IN" b="1" dirty="0" smtClean="0"/>
              <a:t>title()  </a:t>
            </a:r>
            <a:r>
              <a:rPr lang="en-IN" dirty="0" smtClean="0"/>
              <a:t>: used to add annotation.</a:t>
            </a:r>
          </a:p>
          <a:p>
            <a:r>
              <a:rPr lang="en-IN" b="1" dirty="0" smtClean="0"/>
              <a:t>box() </a:t>
            </a:r>
            <a:r>
              <a:rPr lang="en-IN" dirty="0" smtClean="0"/>
              <a:t>: draws a box around the graph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Drawing Straight Lines Across A Plot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#draws vertical lines at the x values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abline</a:t>
            </a:r>
            <a:r>
              <a:rPr lang="en-IN" dirty="0" smtClean="0"/>
              <a:t>(v=1:4)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#draws horizontal lines across the plot at y values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abline</a:t>
            </a:r>
            <a:r>
              <a:rPr lang="en-IN" dirty="0" smtClean="0"/>
              <a:t>(h=1:4)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Adding Points To A Plot</a:t>
            </a:r>
          </a:p>
          <a:p>
            <a:pPr>
              <a:buNone/>
            </a:pPr>
            <a:r>
              <a:rPr lang="en-IN" dirty="0" smtClean="0"/>
              <a:t>points(x, y)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 smtClean="0"/>
              <a:t>Adding Connected Line Segments To A Plot</a:t>
            </a:r>
          </a:p>
          <a:p>
            <a:pPr>
              <a:buNone/>
            </a:pPr>
            <a:r>
              <a:rPr lang="en-IN" dirty="0" smtClean="0"/>
              <a:t>lines(x, y)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dirty="0" smtClean="0"/>
              <a:t>pie(x, labels, radius, main, col, </a:t>
            </a:r>
            <a:r>
              <a:rPr lang="fr-FR" dirty="0" err="1" smtClean="0"/>
              <a:t>clockwise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x</a:t>
            </a:r>
            <a:r>
              <a:rPr lang="en-IN" dirty="0" smtClean="0"/>
              <a:t> is a vector containing the numeric values used in the pie chart.</a:t>
            </a:r>
          </a:p>
          <a:p>
            <a:pPr>
              <a:buNone/>
            </a:pPr>
            <a:r>
              <a:rPr lang="en-IN" b="1" dirty="0" smtClean="0"/>
              <a:t>labels</a:t>
            </a:r>
            <a:r>
              <a:rPr lang="en-IN" dirty="0" smtClean="0"/>
              <a:t> is used to give description to the slices.</a:t>
            </a:r>
          </a:p>
          <a:p>
            <a:pPr>
              <a:buNone/>
            </a:pPr>
            <a:r>
              <a:rPr lang="en-IN" b="1" dirty="0" smtClean="0"/>
              <a:t>radius</a:t>
            </a:r>
            <a:r>
              <a:rPr lang="en-IN" dirty="0" smtClean="0"/>
              <a:t> indicates the radius of the circle of the pie chart</a:t>
            </a:r>
          </a:p>
          <a:p>
            <a:pPr>
              <a:buNone/>
            </a:pPr>
            <a:r>
              <a:rPr lang="en-IN" b="1" dirty="0" smtClean="0"/>
              <a:t>main</a:t>
            </a:r>
            <a:r>
              <a:rPr lang="en-IN" dirty="0" smtClean="0"/>
              <a:t> indicates the title of the chart.</a:t>
            </a:r>
          </a:p>
          <a:p>
            <a:pPr>
              <a:buNone/>
            </a:pPr>
            <a:r>
              <a:rPr lang="en-IN" b="1" dirty="0" err="1" smtClean="0"/>
              <a:t>col</a:t>
            </a:r>
            <a:r>
              <a:rPr lang="en-IN" dirty="0" smtClean="0"/>
              <a:t> indicates the </a:t>
            </a:r>
            <a:r>
              <a:rPr lang="en-IN" dirty="0" err="1" smtClean="0"/>
              <a:t>color</a:t>
            </a:r>
            <a:r>
              <a:rPr lang="en-IN" dirty="0" smtClean="0"/>
              <a:t> palette.</a:t>
            </a:r>
          </a:p>
          <a:p>
            <a:pPr>
              <a:buNone/>
            </a:pPr>
            <a:r>
              <a:rPr lang="en-IN" b="1" dirty="0" smtClean="0"/>
              <a:t>clockwise</a:t>
            </a:r>
            <a:r>
              <a:rPr lang="en-IN" dirty="0" smtClean="0"/>
              <a:t> is a logical value indicating if the slices are drawn clockwise or anti clockwise.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 </a:t>
            </a:r>
            <a:r>
              <a:rPr lang="en-US" dirty="0"/>
              <a:t>the chart file a name.</a:t>
            </a:r>
          </a:p>
          <a:p>
            <a:r>
              <a:rPr lang="en-US" dirty="0" smtClean="0"/>
              <a:t>jpeg(file </a:t>
            </a:r>
            <a:r>
              <a:rPr lang="en-US" dirty="0"/>
              <a:t>= </a:t>
            </a:r>
            <a:r>
              <a:rPr lang="en-US" dirty="0" smtClean="0"/>
              <a:t>“chart1.jpg</a:t>
            </a:r>
            <a:r>
              <a:rPr lang="en-US" dirty="0"/>
              <a:t>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Plot </a:t>
            </a:r>
            <a:r>
              <a:rPr lang="en-US" dirty="0"/>
              <a:t>the chart.</a:t>
            </a:r>
          </a:p>
          <a:p>
            <a:r>
              <a:rPr lang="en-US" dirty="0"/>
              <a:t>pie(x, labels = </a:t>
            </a:r>
            <a:r>
              <a:rPr lang="en-US" dirty="0" err="1"/>
              <a:t>piepercent</a:t>
            </a:r>
            <a:r>
              <a:rPr lang="en-US" dirty="0"/>
              <a:t>, main = "City pie </a:t>
            </a:r>
            <a:r>
              <a:rPr lang="en-US" dirty="0" err="1"/>
              <a:t>chart",col</a:t>
            </a:r>
            <a:r>
              <a:rPr lang="en-US" dirty="0"/>
              <a:t> = rainbow(length(x)))</a:t>
            </a:r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London","New</a:t>
            </a:r>
            <a:r>
              <a:rPr lang="en-US" dirty="0"/>
              <a:t> </a:t>
            </a:r>
            <a:r>
              <a:rPr lang="en-US" dirty="0" err="1"/>
              <a:t>York","Singapore","Mumbai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0.8,</a:t>
            </a:r>
          </a:p>
          <a:p>
            <a:r>
              <a:rPr lang="en-US" dirty="0"/>
              <a:t>       fill = rainbow(length(x)))</a:t>
            </a:r>
          </a:p>
        </p:txBody>
      </p:sp>
    </p:spTree>
    <p:extLst>
      <p:ext uri="{BB962C8B-B14F-4D97-AF65-F5344CB8AC3E}">
        <p14:creationId xmlns:p14="http://schemas.microsoft.com/office/powerpoint/2010/main" val="8091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barplot</a:t>
            </a:r>
            <a:r>
              <a:rPr lang="en-IN" dirty="0" smtClean="0"/>
              <a:t>(H, </a:t>
            </a:r>
            <a:r>
              <a:rPr lang="en-IN" dirty="0" err="1" smtClean="0"/>
              <a:t>xlab</a:t>
            </a:r>
            <a:r>
              <a:rPr lang="en-IN" dirty="0" smtClean="0"/>
              <a:t>, </a:t>
            </a:r>
            <a:r>
              <a:rPr lang="en-IN" dirty="0" err="1" smtClean="0"/>
              <a:t>ylab</a:t>
            </a:r>
            <a:r>
              <a:rPr lang="en-IN" dirty="0" smtClean="0"/>
              <a:t>, main, names.arg, </a:t>
            </a:r>
            <a:r>
              <a:rPr lang="en-IN" dirty="0" err="1" smtClean="0"/>
              <a:t>col</a:t>
            </a:r>
            <a:r>
              <a:rPr lang="en-IN" dirty="0" smtClean="0"/>
              <a:t>)</a:t>
            </a:r>
          </a:p>
          <a:p>
            <a:r>
              <a:rPr lang="en-IN" dirty="0" smtClean="0"/>
              <a:t>H is a vector or matrix containing numeric values used in bar chart.</a:t>
            </a:r>
          </a:p>
          <a:p>
            <a:r>
              <a:rPr lang="en-IN" dirty="0" err="1" smtClean="0"/>
              <a:t>xlab</a:t>
            </a:r>
            <a:r>
              <a:rPr lang="en-IN" dirty="0" smtClean="0"/>
              <a:t> is the label for x axis.</a:t>
            </a:r>
          </a:p>
          <a:p>
            <a:r>
              <a:rPr lang="en-IN" dirty="0" err="1" smtClean="0"/>
              <a:t>ylab</a:t>
            </a:r>
            <a:r>
              <a:rPr lang="en-IN" dirty="0" smtClean="0"/>
              <a:t> is the label for y axis.</a:t>
            </a:r>
          </a:p>
          <a:p>
            <a:r>
              <a:rPr lang="en-IN" dirty="0" smtClean="0"/>
              <a:t>main is the title of the bar chart.</a:t>
            </a:r>
          </a:p>
          <a:p>
            <a:r>
              <a:rPr lang="en-IN" dirty="0" smtClean="0"/>
              <a:t>names.arg is a vector of names appearing under each bar.</a:t>
            </a:r>
          </a:p>
          <a:p>
            <a:r>
              <a:rPr lang="en-IN" dirty="0" err="1" smtClean="0"/>
              <a:t>col</a:t>
            </a:r>
            <a:r>
              <a:rPr lang="en-IN" dirty="0" smtClean="0"/>
              <a:t> is used to give </a:t>
            </a:r>
            <a:r>
              <a:rPr lang="en-IN" dirty="0" err="1" smtClean="0"/>
              <a:t>colors</a:t>
            </a:r>
            <a:r>
              <a:rPr lang="en-IN" dirty="0" smtClean="0"/>
              <a:t> to the bars in the graph.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err="1" smtClean="0"/>
              <a:t>boxplot</a:t>
            </a:r>
            <a:r>
              <a:rPr lang="en-IN" dirty="0" smtClean="0"/>
              <a:t>(x, data, notch, </a:t>
            </a:r>
            <a:r>
              <a:rPr lang="en-IN" dirty="0" err="1" smtClean="0"/>
              <a:t>varwidth</a:t>
            </a:r>
            <a:r>
              <a:rPr lang="en-IN" dirty="0" smtClean="0"/>
              <a:t>, names, main)</a:t>
            </a:r>
          </a:p>
          <a:p>
            <a:endParaRPr lang="en-IN" dirty="0" smtClean="0"/>
          </a:p>
          <a:p>
            <a:r>
              <a:rPr lang="en-IN" dirty="0" smtClean="0"/>
              <a:t>x is a vector or a formula.</a:t>
            </a:r>
          </a:p>
          <a:p>
            <a:r>
              <a:rPr lang="en-IN" dirty="0" smtClean="0"/>
              <a:t>data is the data frame.</a:t>
            </a:r>
          </a:p>
          <a:p>
            <a:r>
              <a:rPr lang="en-IN" dirty="0" smtClean="0"/>
              <a:t>notch is a logical value. Set as TRUE to draw a notch.</a:t>
            </a:r>
          </a:p>
          <a:p>
            <a:r>
              <a:rPr lang="en-IN" dirty="0" err="1" smtClean="0"/>
              <a:t>varwidth</a:t>
            </a:r>
            <a:r>
              <a:rPr lang="en-IN" dirty="0" smtClean="0"/>
              <a:t> is a logical value. Set as true to draw width of the box proportionate to the sample size.</a:t>
            </a:r>
          </a:p>
          <a:p>
            <a:r>
              <a:rPr lang="en-IN" dirty="0" smtClean="0"/>
              <a:t>names are the group labels which will be printed under each </a:t>
            </a:r>
            <a:r>
              <a:rPr lang="en-IN" dirty="0" err="1" smtClean="0"/>
              <a:t>boxplot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main is used to give a title to the graph.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884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Graphics</vt:lpstr>
      <vt:lpstr>Graph basics</vt:lpstr>
      <vt:lpstr>plot </vt:lpstr>
      <vt:lpstr>Drawing Straight Lines Across A Plot </vt:lpstr>
      <vt:lpstr>plot</vt:lpstr>
      <vt:lpstr>Pie charts</vt:lpstr>
      <vt:lpstr>Example</vt:lpstr>
      <vt:lpstr>Bar Plot</vt:lpstr>
      <vt:lpstr>Box Plot</vt:lpstr>
      <vt:lpstr>Box Plot</vt:lpstr>
      <vt:lpstr>Histogram</vt:lpstr>
      <vt:lpstr>Line Graphs</vt:lpstr>
      <vt:lpstr>Scatter Plots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Vimala</dc:creator>
  <cp:lastModifiedBy>Director</cp:lastModifiedBy>
  <cp:revision>34</cp:revision>
  <cp:lastPrinted>2016-05-03T04:16:59Z</cp:lastPrinted>
  <dcterms:created xsi:type="dcterms:W3CDTF">2016-05-02T15:36:35Z</dcterms:created>
  <dcterms:modified xsi:type="dcterms:W3CDTF">2017-10-12T10:11:54Z</dcterms:modified>
</cp:coreProperties>
</file>