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7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23D3-E08A-4445-AF4A-3EF583A58774}" type="datetimeFigureOut">
              <a:rPr lang="en-US" smtClean="0"/>
              <a:t>10-Oct-2018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141F-D269-43AC-A500-7D620D3E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Using the quantile() Command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it-IT" smtClean="0"/>
              <a:t>&gt;dat </a:t>
            </a:r>
          </a:p>
          <a:p>
            <a:pPr>
              <a:buFont typeface="Arial" panose="020B0604020202020204" pitchFamily="34" charset="0"/>
              <a:buNone/>
            </a:pPr>
            <a:r>
              <a:rPr lang="it-IT" smtClean="0"/>
              <a:t>[1] 1 2 3 4 5 6</a:t>
            </a:r>
          </a:p>
          <a:p>
            <a:pPr>
              <a:buFont typeface="Arial" panose="020B0604020202020204" pitchFamily="34" charset="0"/>
              <a:buNone/>
            </a:pPr>
            <a:r>
              <a:rPr lang="it-IT" smtClean="0"/>
              <a:t> &gt; quantile(dat) </a:t>
            </a:r>
          </a:p>
          <a:p>
            <a:pPr>
              <a:buFont typeface="Arial" panose="020B0604020202020204" pitchFamily="34" charset="0"/>
              <a:buNone/>
            </a:pPr>
            <a:r>
              <a:rPr lang="it-IT" smtClean="0"/>
              <a:t>0% 25% 50% 75% 100%</a:t>
            </a:r>
          </a:p>
          <a:p>
            <a:pPr>
              <a:buFont typeface="Arial" panose="020B0604020202020204" pitchFamily="34" charset="0"/>
              <a:buNone/>
            </a:pPr>
            <a:r>
              <a:rPr lang="it-IT" smtClean="0"/>
              <a:t> 1.00 2.25 3.50 4.75 6.00</a:t>
            </a:r>
          </a:p>
          <a:p>
            <a:pPr>
              <a:buFont typeface="Arial" panose="020B0604020202020204" pitchFamily="34" charset="0"/>
              <a:buNone/>
            </a:pPr>
            <a:r>
              <a:rPr lang="it-IT" smtClean="0">
                <a:solidFill>
                  <a:srgbClr val="7030A0"/>
                </a:solidFill>
              </a:rPr>
              <a:t>Quantiles are cut points deviding the range of numbers</a:t>
            </a:r>
            <a:endParaRPr lang="en-IN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0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Using the quantile() Command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it-IT" smtClean="0"/>
              <a:t>data2&lt;-c(1, 5, 7 ,5, 3, 2, 6, 8, 5, 6)</a:t>
            </a:r>
          </a:p>
          <a:p>
            <a:pPr>
              <a:buFont typeface="Arial" panose="020B0604020202020204" pitchFamily="34" charset="0"/>
              <a:buNone/>
            </a:pPr>
            <a:r>
              <a:rPr lang="it-IT" smtClean="0"/>
              <a:t>quantile(data2, 0.3)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mtClean="0"/>
              <a:t>30% 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mtClean="0"/>
              <a:t>4.4 </a:t>
            </a:r>
          </a:p>
          <a:p>
            <a:pPr>
              <a:buFont typeface="Arial" panose="020B0604020202020204" pitchFamily="34" charset="0"/>
              <a:buNone/>
            </a:pPr>
            <a:r>
              <a:rPr lang="it-IT" smtClean="0"/>
              <a:t>&gt;quantile(data2, c(0.2, 0.5, 0.8)) 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mtClean="0"/>
              <a:t>20% 50% 80%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mtClean="0"/>
              <a:t> 2.8 5.0 6.2</a:t>
            </a:r>
          </a:p>
        </p:txBody>
      </p:sp>
    </p:spTree>
    <p:extLst>
      <p:ext uri="{BB962C8B-B14F-4D97-AF65-F5344CB8AC3E}">
        <p14:creationId xmlns:p14="http://schemas.microsoft.com/office/powerpoint/2010/main" val="366947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846138"/>
            <a:ext cx="8624888" cy="4419600"/>
          </a:xfrm>
        </p:spPr>
      </p:pic>
    </p:spTree>
    <p:extLst>
      <p:ext uri="{BB962C8B-B14F-4D97-AF65-F5344CB8AC3E}">
        <p14:creationId xmlns:p14="http://schemas.microsoft.com/office/powerpoint/2010/main" val="21033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More Cumulative Commands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915400" cy="57150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sz="2000" dirty="0"/>
              <a:t>The </a:t>
            </a:r>
            <a:r>
              <a:rPr lang="en-IN" sz="2000" dirty="0" err="1"/>
              <a:t>seq</a:t>
            </a:r>
            <a:r>
              <a:rPr lang="en-IN" sz="2000" dirty="0"/>
              <a:t>() : generate sequences of values using from, to and interval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z="2000" dirty="0"/>
              <a:t> &gt; </a:t>
            </a:r>
            <a:r>
              <a:rPr lang="en-IN" sz="2000" dirty="0" err="1"/>
              <a:t>seq</a:t>
            </a:r>
            <a:r>
              <a:rPr lang="en-IN" sz="2000" dirty="0"/>
              <a:t>(from = 1, to = 10, by = 2)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z="2000" dirty="0"/>
              <a:t> [1] 1 3 5 7 9</a:t>
            </a:r>
          </a:p>
          <a:p>
            <a:pPr>
              <a:buFont typeface="Arial" panose="020B0604020202020204" pitchFamily="34" charset="0"/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None/>
            </a:pPr>
            <a:r>
              <a:rPr lang="en-IN" sz="2000" dirty="0"/>
              <a:t> The  following produces the same result: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z="2000" dirty="0"/>
              <a:t> &gt; </a:t>
            </a:r>
            <a:r>
              <a:rPr lang="en-IN" sz="2000" dirty="0" err="1"/>
              <a:t>seq</a:t>
            </a:r>
            <a:r>
              <a:rPr lang="en-IN" sz="2000" dirty="0"/>
              <a:t>(1, 10, 2)</a:t>
            </a:r>
          </a:p>
          <a:p>
            <a:pPr>
              <a:buFont typeface="Arial" panose="020B0604020202020204" pitchFamily="34" charset="0"/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None/>
            </a:pPr>
            <a:r>
              <a:rPr lang="en-IN" sz="2000" dirty="0"/>
              <a:t>If you use the ‘along =‘ instruction you can create an index for a vector: 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z="2000" dirty="0"/>
              <a:t>&gt; </a:t>
            </a:r>
            <a:r>
              <a:rPr lang="en-IN" sz="2000" dirty="0" err="1"/>
              <a:t>seq</a:t>
            </a:r>
            <a:r>
              <a:rPr lang="en-IN" sz="2000" dirty="0"/>
              <a:t>(along = data2)  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z="2000" dirty="0"/>
              <a:t>[1] 1 2 3 4 5 6 7 8 9 10 11 12 13 14 15 16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Running mean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z="2000" dirty="0" err="1"/>
              <a:t>cumsum</a:t>
            </a:r>
            <a:r>
              <a:rPr lang="en-IN" sz="2000" dirty="0"/>
              <a:t>(data2) / </a:t>
            </a:r>
            <a:r>
              <a:rPr lang="en-IN" sz="2000" dirty="0" err="1"/>
              <a:t>seq</a:t>
            </a:r>
            <a:r>
              <a:rPr lang="en-IN" sz="2000" dirty="0"/>
              <a:t>(along = data2)</a:t>
            </a:r>
          </a:p>
        </p:txBody>
      </p:sp>
    </p:spTree>
    <p:extLst>
      <p:ext uri="{BB962C8B-B14F-4D97-AF65-F5344CB8AC3E}">
        <p14:creationId xmlns:p14="http://schemas.microsoft.com/office/powerpoint/2010/main" val="27430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Using the quantile() Command</vt:lpstr>
      <vt:lpstr>Using the quantile() Command</vt:lpstr>
      <vt:lpstr>PowerPoint Presentation</vt:lpstr>
      <vt:lpstr>More Cumulative Commands</vt:lpstr>
    </vt:vector>
  </TitlesOfParts>
  <Company>NIELIT Calicut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quantile() Command</dc:title>
  <dc:creator>Director</dc:creator>
  <cp:lastModifiedBy>Director</cp:lastModifiedBy>
  <cp:revision>2</cp:revision>
  <dcterms:created xsi:type="dcterms:W3CDTF">2018-10-10T04:28:07Z</dcterms:created>
  <dcterms:modified xsi:type="dcterms:W3CDTF">2018-10-10T04:40:22Z</dcterms:modified>
</cp:coreProperties>
</file>