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71" r:id="rId4"/>
    <p:sldId id="272" r:id="rId5"/>
    <p:sldId id="273" r:id="rId6"/>
    <p:sldId id="274" r:id="rId7"/>
    <p:sldId id="278" r:id="rId8"/>
    <p:sldId id="275" r:id="rId9"/>
    <p:sldId id="276" r:id="rId10"/>
    <p:sldId id="277" r:id="rId11"/>
    <p:sldId id="279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/>
              <a:t>MongoDB</a:t>
            </a:r>
            <a:endParaRPr lang="en-IN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Mongo Shell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Open another Command Prompt</a:t>
            </a:r>
          </a:p>
          <a:p>
            <a:pPr algn="just"/>
            <a:r>
              <a:rPr lang="en-IN" dirty="0" smtClean="0"/>
              <a:t> Run command</a:t>
            </a:r>
          </a:p>
          <a:p>
            <a:pPr lvl="1" algn="just"/>
            <a:r>
              <a:rPr lang="en-IN" dirty="0" smtClean="0"/>
              <a:t>C:\mongodb\bin\mongo.exe</a:t>
            </a:r>
            <a:endParaRPr lang="en-IN" sz="2400" dirty="0" smtClean="0"/>
          </a:p>
          <a:p>
            <a:endParaRPr lang="en-IN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667000"/>
            <a:ext cx="8743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MongoDB Windows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/>
          <a:lstStyle/>
          <a:p>
            <a:r>
              <a:rPr lang="en-IN" dirty="0" smtClean="0"/>
              <a:t>Connection Accepted  (Message)</a:t>
            </a:r>
          </a:p>
          <a:p>
            <a:r>
              <a:rPr lang="en-IN" sz="2800" dirty="0" smtClean="0"/>
              <a:t>1 </a:t>
            </a:r>
            <a:r>
              <a:rPr lang="en-IN" dirty="0" smtClean="0"/>
              <a:t>Connection Now Open  (Message)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1"/>
            <a:ext cx="84582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Starting and Stopping MongoDB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803648"/>
          </a:xfrm>
        </p:spPr>
        <p:txBody>
          <a:bodyPr/>
          <a:lstStyle/>
          <a:p>
            <a:endParaRPr lang="en-IN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800" dirty="0" smtClean="0"/>
              <a:t>To Start / Restart use command in Command Prompt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2800" dirty="0" smtClean="0"/>
              <a:t>		“ </a:t>
            </a:r>
            <a:r>
              <a:rPr lang="en-IN" dirty="0" smtClean="0"/>
              <a:t>C:\mongodb\bin\mongo.exe”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2400" dirty="0" smtClean="0"/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2400" dirty="0" smtClean="0"/>
          </a:p>
          <a:p>
            <a:r>
              <a:rPr lang="en-IN" sz="2800" dirty="0" smtClean="0">
                <a:solidFill>
                  <a:schemeClr val="tx2"/>
                </a:solidFill>
              </a:rPr>
              <a:t>To Stop just exit the Command Prompt</a:t>
            </a:r>
          </a:p>
          <a:p>
            <a:pPr>
              <a:buNone/>
            </a:pPr>
            <a:endParaRPr lang="en-IN" sz="2800" dirty="0" smtClean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Installation of MongoDB on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First download the latest release of MongoDB from </a:t>
            </a:r>
            <a:r>
              <a:rPr lang="en-IN" u="sng" dirty="0" smtClean="0">
                <a:hlinkClick r:id="rId2"/>
              </a:rPr>
              <a:t>https://www.mongodb.org/downloads</a:t>
            </a:r>
            <a:endParaRPr lang="en-IN" u="sng" dirty="0" smtClean="0"/>
          </a:p>
          <a:p>
            <a:endParaRPr lang="en-IN" u="sng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29067"/>
            <a:ext cx="7924800" cy="377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Installation of MongoDB on Windows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pPr algn="just"/>
            <a:r>
              <a:rPr lang="en-IN" dirty="0" smtClean="0"/>
              <a:t>Download in ZIP format in C Drive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Unzip / Extract the downloaded file “mongodb-win32-x86_64-2012plus-4.2.5”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Make a new directory with name “mongodb” in C Drive.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Move  “Bin” folder and files from “mongodb-win32-x86_64-2012plus-4.2.5”  to “mongodb”.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MongoDB on Windows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MongoDB requires a data folder to store its files. </a:t>
            </a:r>
          </a:p>
          <a:p>
            <a:endParaRPr lang="en-IN" dirty="0" smtClean="0"/>
          </a:p>
          <a:p>
            <a:r>
              <a:rPr lang="en-IN" dirty="0" smtClean="0"/>
              <a:t>Create a folder in C drive  with name “data” and a sub folder with name “db”.</a:t>
            </a:r>
          </a:p>
          <a:p>
            <a:endParaRPr lang="en-IN" dirty="0" smtClean="0"/>
          </a:p>
          <a:p>
            <a:r>
              <a:rPr lang="en-IN" dirty="0" smtClean="0"/>
              <a:t>The default location for the MongoDB data directory is c:\data\db.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MongoDB on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Using Command Prompt </a:t>
            </a:r>
            <a:endParaRPr lang="en-I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MongoDB Windows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Setting up </a:t>
            </a:r>
            <a:r>
              <a:rPr lang="en-IN" b="1" dirty="0" err="1" smtClean="0"/>
              <a:t>dbpath</a:t>
            </a:r>
            <a:r>
              <a:rPr lang="en-IN" dirty="0" smtClean="0"/>
              <a:t> in </a:t>
            </a:r>
            <a:r>
              <a:rPr lang="en-IN" b="1" dirty="0" smtClean="0"/>
              <a:t>mongod.exe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 In command Prompt </a:t>
            </a:r>
          </a:p>
          <a:p>
            <a:pPr lvl="1" algn="just"/>
            <a:r>
              <a:rPr lang="en-IN" dirty="0" smtClean="0"/>
              <a:t>C:\&gt; </a:t>
            </a:r>
            <a:r>
              <a:rPr lang="en-IN" dirty="0" err="1" smtClean="0"/>
              <a:t>cd</a:t>
            </a:r>
            <a:r>
              <a:rPr lang="en-IN" dirty="0" smtClean="0"/>
              <a:t> mongodb</a:t>
            </a:r>
          </a:p>
          <a:p>
            <a:pPr lvl="1" algn="just"/>
            <a:r>
              <a:rPr lang="en-IN" dirty="0" smtClean="0"/>
              <a:t>C:\mogodb&gt;</a:t>
            </a:r>
            <a:r>
              <a:rPr lang="en-IN" dirty="0" err="1" smtClean="0"/>
              <a:t>cd</a:t>
            </a:r>
            <a:r>
              <a:rPr lang="en-IN" dirty="0" smtClean="0"/>
              <a:t> bin</a:t>
            </a:r>
          </a:p>
          <a:p>
            <a:pPr lvl="1" algn="just"/>
            <a:r>
              <a:rPr lang="en-IN" dirty="0" smtClean="0"/>
              <a:t>C:\mongodb\bin\mongod.exe  - -</a:t>
            </a:r>
            <a:r>
              <a:rPr lang="en-IN" dirty="0" err="1" smtClean="0"/>
              <a:t>dpath</a:t>
            </a:r>
            <a:r>
              <a:rPr lang="en-IN" dirty="0" smtClean="0"/>
              <a:t> “c:\data” </a:t>
            </a:r>
          </a:p>
          <a:p>
            <a:pPr lvl="1" algn="just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of MongoDB on 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Running Status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MongoDB Windows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Setting of path is to be done for first time only. Next time onwards server is to be started with the following commands.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Go to command prompt than reach </a:t>
            </a:r>
            <a:r>
              <a:rPr lang="en-IN" dirty="0" err="1" smtClean="0"/>
              <a:t>upto</a:t>
            </a:r>
            <a:r>
              <a:rPr lang="en-IN" dirty="0" smtClean="0"/>
              <a:t> to bin directory 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For running MongoDB Windows Service</a:t>
            </a:r>
          </a:p>
          <a:p>
            <a:pPr algn="just">
              <a:buNone/>
            </a:pP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“ C:mongodb\bin\mongod.exe  “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MongoDB Windows Service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Running Status</a:t>
            </a:r>
          </a:p>
          <a:p>
            <a:r>
              <a:rPr lang="en-IN" sz="2400" dirty="0" smtClean="0"/>
              <a:t>Waiting for Connection Message</a:t>
            </a:r>
          </a:p>
          <a:p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1491</TotalTime>
  <Words>222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MongoDB</vt:lpstr>
      <vt:lpstr>           Installation of MongoDB on Windows</vt:lpstr>
      <vt:lpstr> Installation of MongoDB on Windows</vt:lpstr>
      <vt:lpstr>Installation of MongoDB on Windows</vt:lpstr>
      <vt:lpstr>Installation of MongoDB on Windows</vt:lpstr>
      <vt:lpstr>Running MongoDB Windows Service</vt:lpstr>
      <vt:lpstr>Installation of MongoDB on Windows</vt:lpstr>
      <vt:lpstr>Running MongoDB Windows Service</vt:lpstr>
      <vt:lpstr>Running MongoDB Windows Service</vt:lpstr>
      <vt:lpstr>Running Mongo Shell</vt:lpstr>
      <vt:lpstr>MongoDB Windows Service</vt:lpstr>
      <vt:lpstr>Starting and Stopping MongoDB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HP</dc:creator>
  <cp:lastModifiedBy>HP</cp:lastModifiedBy>
  <cp:revision>212</cp:revision>
  <dcterms:created xsi:type="dcterms:W3CDTF">2006-08-16T00:00:00Z</dcterms:created>
  <dcterms:modified xsi:type="dcterms:W3CDTF">2020-06-17T06:46:33Z</dcterms:modified>
</cp:coreProperties>
</file>