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825625"/>
            <a:ext cx="770572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825625"/>
            <a:ext cx="7705725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825625"/>
            <a:ext cx="7705725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825625"/>
            <a:ext cx="770572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825625"/>
            <a:ext cx="77057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0" y="5080"/>
            <a:ext cx="12322175" cy="6958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54865" cy="6920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7620"/>
            <a:ext cx="12256135" cy="692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065" y="-20955"/>
            <a:ext cx="12190095" cy="6884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5715"/>
            <a:ext cx="12215495" cy="689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5715"/>
            <a:ext cx="12163425" cy="6868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2820" y="1825625"/>
            <a:ext cx="770572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Rahul Sapireddy</dc:creator>
  <cp:lastModifiedBy>Rahul Sapireddy</cp:lastModifiedBy>
  <cp:revision>6</cp:revision>
  <dcterms:created xsi:type="dcterms:W3CDTF">2020-06-06T14:07:00Z</dcterms:created>
  <dcterms:modified xsi:type="dcterms:W3CDTF">2020-06-17T20:32:12Z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