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Step 1 Completed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Paste it in the payload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payload.predictions[0].values[0][0][0]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Step 2 - We have to send the inputs to the scoring end point. Make variables global for the accessing.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Step  3 - http request to get the ml access token. You need to have the access from the ml service. </a:t>
            </a:r>
            <a:r>
              <a:rPr lang="en-US" b="1"/>
              <a:t>ML Password can be considered as API Key and instant ID.</a:t>
            </a:r>
            <a:endParaRPr lang="en-US" b="1"/>
          </a:p>
          <a:p>
            <a:r>
              <a:rPr lang="en-US"/>
              <a:t>We are getting this API key from the ML Service.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Everytime you want to connect to ML deployment you have to generate an OTP in the form of access token.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Step 5 - Using http node, request the scoring endpoint along with the inputs and the access token.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To request a scoring end point you should have scoring end point and instance id.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Use this scoring end-point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One Hot Encoding is not needed as it is handled by the Scoring Function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We are sending data in this format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7780" y="-29210"/>
            <a:ext cx="12274550" cy="6931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635" y="-52070"/>
            <a:ext cx="12242165" cy="6913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5875" y="-22860"/>
            <a:ext cx="12245975" cy="6915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30480" y="-52070"/>
            <a:ext cx="12327255" cy="6960870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5240" y="-95885"/>
            <a:ext cx="12296140" cy="6943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5875" y="20955"/>
            <a:ext cx="12245975" cy="6915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30480" y="-37465"/>
            <a:ext cx="12230100" cy="6906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45085" y="-22860"/>
            <a:ext cx="12171680" cy="6873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29845" y="-111125"/>
            <a:ext cx="12348210" cy="69729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29845" y="20955"/>
            <a:ext cx="12245975" cy="6915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685" y="9525"/>
            <a:ext cx="1221549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70" y="21590"/>
            <a:ext cx="12200255" cy="6889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29845" y="-36830"/>
            <a:ext cx="12274550" cy="69316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44450" y="-22860"/>
            <a:ext cx="12289790" cy="69399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29845" y="21590"/>
            <a:ext cx="12270105" cy="69291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parsing the data in JSON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32585" y="1405255"/>
            <a:ext cx="9195435" cy="51930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26035" y="-26670"/>
            <a:ext cx="12290425" cy="6940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2065" y="-26670"/>
            <a:ext cx="12346305" cy="6972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5" y="-26670"/>
            <a:ext cx="12192000" cy="68846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67945" y="-40640"/>
            <a:ext cx="12413615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0" y="18415"/>
            <a:ext cx="12163425" cy="6868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5715"/>
            <a:ext cx="12268835" cy="6928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735" y="45085"/>
            <a:ext cx="12268835" cy="6928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9050" y="-20955"/>
            <a:ext cx="7047865" cy="398018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9450" y="3883025"/>
            <a:ext cx="518160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905" y="2540"/>
            <a:ext cx="12237085" cy="6910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29845" y="-53340"/>
            <a:ext cx="12250420" cy="6918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29845" y="-4445"/>
            <a:ext cx="12250420" cy="6917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Presentation</Application>
  <PresentationFormat>Widescreen</PresentationFormat>
  <Paragraphs>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 Sapireddy</cp:lastModifiedBy>
  <cp:revision>11</cp:revision>
  <dcterms:created xsi:type="dcterms:W3CDTF">2020-06-07T14:16:07Z</dcterms:created>
  <dcterms:modified xsi:type="dcterms:W3CDTF">2020-06-07T16:01:32Z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