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Tool chains are created for the web application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Blue-Inject Node, Green-Message Payload Node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All the nodes should have the same title and same heading.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Tab name is considered as the title. Group name is considered as the heading.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https://drive.google.com/drive/folders/1KMUevIKBZ3uMFty15c1z0A7ih4nRE1qS [tinyurl.mlnewflow] and import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Retriving name from the message.payload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5715"/>
            <a:ext cx="12190095" cy="68840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" y="-20320"/>
            <a:ext cx="12202795" cy="689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API will be created and loaded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705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0" y="-7620"/>
            <a:ext cx="12308205" cy="69507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0" y="-7620"/>
            <a:ext cx="12202795" cy="6891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065" y="18415"/>
            <a:ext cx="12268835" cy="6928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0" y="-7620"/>
            <a:ext cx="12320905" cy="69576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-20955"/>
            <a:ext cx="12242165" cy="69132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065" y="-33655"/>
            <a:ext cx="12281535" cy="69354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" y="5715"/>
            <a:ext cx="1221549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065" y="-23495"/>
            <a:ext cx="12170410" cy="68732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20955"/>
            <a:ext cx="1221549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Node - 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Node-Red is a service where you can use nodes to program your web application.</a:t>
            </a:r>
            <a:endParaRPr lang="en-US"/>
          </a:p>
          <a:p>
            <a:r>
              <a:rPr lang="en-US"/>
              <a:t>This is built on JavaScript.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65960"/>
            <a:ext cx="518160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32385" y="-20320"/>
            <a:ext cx="1221105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9050" y="-33655"/>
            <a:ext cx="12224385" cy="69030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5715" y="6350"/>
            <a:ext cx="12211050" cy="68954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5715" y="5715"/>
            <a:ext cx="12197080" cy="68878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9050" y="-6985"/>
            <a:ext cx="12223750" cy="69030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20" y="-33655"/>
            <a:ext cx="12211685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5715" y="-20955"/>
            <a:ext cx="12303125" cy="69475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Download more dashboard node buttons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5110" y="2393315"/>
            <a:ext cx="5181600" cy="29260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2635" y="1216025"/>
            <a:ext cx="5181600" cy="2926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80" y="4221480"/>
            <a:ext cx="4617720" cy="2607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20955"/>
            <a:ext cx="12242165" cy="69132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Provide a title to the node-red application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6905" y="1480185"/>
            <a:ext cx="1091819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Giving group name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30730" y="1369060"/>
            <a:ext cx="9323070" cy="52647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065" y="111760"/>
            <a:ext cx="5563870" cy="31419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03900" y="3253740"/>
            <a:ext cx="6092190" cy="34404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9050" y="-33655"/>
            <a:ext cx="12237085" cy="69100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9050" y="-6985"/>
            <a:ext cx="12237085" cy="69100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32385" y="5715"/>
            <a:ext cx="12211050" cy="68954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5715" y="-59690"/>
            <a:ext cx="12224385" cy="69030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005"/>
          </a:xfrm>
        </p:spPr>
        <p:txBody>
          <a:bodyPr>
            <a:normAutofit fontScale="90000"/>
          </a:bodyPr>
          <a:p>
            <a:r>
              <a:rPr lang="en-US"/>
              <a:t>Form Node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08125" y="1035685"/>
            <a:ext cx="9845675" cy="55600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20" y="19050"/>
            <a:ext cx="12250420" cy="69176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93310" y="2440305"/>
            <a:ext cx="7165975" cy="40468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750" y="233680"/>
            <a:ext cx="4603115" cy="2599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0" y="-20955"/>
            <a:ext cx="12254865" cy="692086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9050" y="-33655"/>
            <a:ext cx="12276455" cy="6932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a Web Application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705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20955"/>
            <a:ext cx="12229465" cy="6906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20955"/>
            <a:ext cx="12202795" cy="689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735" y="5715"/>
            <a:ext cx="12295505" cy="6943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7620"/>
            <a:ext cx="12308205" cy="6950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Presentation</Application>
  <PresentationFormat>Widescreen</PresentationFormat>
  <Paragraphs>18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 Sapireddy</cp:lastModifiedBy>
  <cp:revision>11</cp:revision>
  <dcterms:created xsi:type="dcterms:W3CDTF">2020-06-07T12:22:53Z</dcterms:created>
  <dcterms:modified xsi:type="dcterms:W3CDTF">2020-06-07T16:01:30Z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