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81000" y="-228600"/>
            <a:ext cx="129540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8120" y="58420"/>
            <a:ext cx="12096115" cy="68313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4790" y="58420"/>
            <a:ext cx="12002135" cy="67779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3340" y="5080"/>
            <a:ext cx="12142470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42820" y="1825625"/>
            <a:ext cx="770572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3340" y="31750"/>
            <a:ext cx="12141200" cy="68567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25400" y="-20320"/>
            <a:ext cx="12320905" cy="69576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970" y="-47625"/>
            <a:ext cx="12192635" cy="68859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970" y="-7620"/>
            <a:ext cx="12242165" cy="69132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12700" y="32385"/>
            <a:ext cx="12215495" cy="689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78740" y="-46990"/>
            <a:ext cx="12334875" cy="69659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3340" y="45085"/>
            <a:ext cx="12141200" cy="68567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Rahul Sapireddy</dc:creator>
  <cp:lastModifiedBy>Rahul Sapireddy</cp:lastModifiedBy>
  <cp:revision>4</cp:revision>
  <dcterms:created xsi:type="dcterms:W3CDTF">2020-06-11T13:13:43Z</dcterms:created>
  <dcterms:modified xsi:type="dcterms:W3CDTF">2020-06-11T13:39:58Z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1033-11.2.0.9396</vt:lpwstr>
  </property>
</Properties>
</file>