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90" y="19685"/>
            <a:ext cx="12072620" cy="6817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31750"/>
            <a:ext cx="12189460" cy="6884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" y="189865"/>
            <a:ext cx="12072620" cy="6817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 Sapireddy</cp:lastModifiedBy>
  <cp:revision>5</cp:revision>
  <dcterms:created xsi:type="dcterms:W3CDTF">2020-06-11T14:30:15Z</dcterms:created>
  <dcterms:modified xsi:type="dcterms:W3CDTF">2020-06-11T14:48:30Z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