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00" y="-228600"/>
            <a:ext cx="129540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50495"/>
            <a:ext cx="11979275" cy="67652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065" y="5715"/>
            <a:ext cx="12212320" cy="68967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715" y="19050"/>
            <a:ext cx="12002770" cy="6778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165" y="-20955"/>
            <a:ext cx="11744325" cy="6632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0" y="-20320"/>
            <a:ext cx="12305665" cy="69494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0" y="-73660"/>
            <a:ext cx="12329160" cy="6962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670" y="71755"/>
            <a:ext cx="12136755" cy="68541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70" y="-60325"/>
            <a:ext cx="12141200" cy="6856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675" y="5715"/>
            <a:ext cx="12096115" cy="68313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-34290"/>
            <a:ext cx="12212320" cy="68967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5420" y="-33655"/>
            <a:ext cx="12025630" cy="6791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05" y="31750"/>
            <a:ext cx="12141200" cy="68567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Rahul Sapireddy</cp:lastModifiedBy>
  <cp:revision>9</cp:revision>
  <dcterms:created xsi:type="dcterms:W3CDTF">2020-06-11T14:48:47Z</dcterms:created>
  <dcterms:modified xsi:type="dcterms:W3CDTF">2020-06-11T15:11:01Z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1033-11.2.0.9396</vt:lpwstr>
  </property>
</Properties>
</file>