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850" y="14605"/>
            <a:ext cx="11989435" cy="6771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880" y="97790"/>
            <a:ext cx="11989435" cy="67710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185" y="-13335"/>
            <a:ext cx="11989435" cy="6771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725" y="69850"/>
            <a:ext cx="12060555" cy="68110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635" y="41910"/>
            <a:ext cx="11989435" cy="6771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" y="18415"/>
            <a:ext cx="12118975" cy="68440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450" y="0"/>
            <a:ext cx="12135485" cy="6853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5" y="-68580"/>
            <a:ext cx="12233275" cy="690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15" y="14605"/>
            <a:ext cx="12110720" cy="6839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665" y="83185"/>
            <a:ext cx="12032615" cy="6795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970" y="27940"/>
            <a:ext cx="12062460" cy="6812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10" y="28575"/>
            <a:ext cx="12087860" cy="6826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370" y="69850"/>
            <a:ext cx="11894820" cy="6717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Rahul Sapireddy</dc:creator>
  <cp:lastModifiedBy>Rahul Sapireddy</cp:lastModifiedBy>
  <cp:revision>8</cp:revision>
  <dcterms:created xsi:type="dcterms:W3CDTF">2020-06-12T19:43:54Z</dcterms:created>
  <dcterms:modified xsi:type="dcterms:W3CDTF">2020-06-12T22:01:13Z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