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20" y="21590"/>
            <a:ext cx="12188825" cy="688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" y="-33655"/>
            <a:ext cx="12165965" cy="6870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090" y="111125"/>
            <a:ext cx="11979275" cy="6765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720" y="71755"/>
            <a:ext cx="12018645" cy="6787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35" y="-7620"/>
            <a:ext cx="12189460" cy="6884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2070" y="-20955"/>
            <a:ext cx="12282805" cy="6936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160" y="71755"/>
            <a:ext cx="12072620" cy="6817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735" y="-21590"/>
            <a:ext cx="12234545" cy="6909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Rahul Sapireddy</cp:lastModifiedBy>
  <cp:revision>5</cp:revision>
  <dcterms:created xsi:type="dcterms:W3CDTF">2020-06-12T10:33:09Z</dcterms:created>
  <dcterms:modified xsi:type="dcterms:W3CDTF">2020-06-12T10:50:16Z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