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81000" y="-228600"/>
            <a:ext cx="129540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12700" y="5715"/>
            <a:ext cx="12165965" cy="68707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8755" y="45085"/>
            <a:ext cx="11977370" cy="67640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2085" y="97790"/>
            <a:ext cx="12047855" cy="68040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4790" y="58420"/>
            <a:ext cx="11979275" cy="67652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1000" y="-228600"/>
            <a:ext cx="129540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5425" y="97790"/>
            <a:ext cx="12002770" cy="6778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1000" y="-228600"/>
            <a:ext cx="129540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5415" y="123825"/>
            <a:ext cx="12047855" cy="68040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12700" y="18415"/>
            <a:ext cx="12188825" cy="6883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5420" y="203200"/>
            <a:ext cx="11991975" cy="67722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3340" y="58420"/>
            <a:ext cx="12124055" cy="68465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6045" y="-6985"/>
            <a:ext cx="12118975" cy="68440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670" y="32385"/>
            <a:ext cx="12212320" cy="68967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12065" y="85090"/>
            <a:ext cx="11838940" cy="66859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970" y="18415"/>
            <a:ext cx="12234545" cy="69094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12700" y="5715"/>
            <a:ext cx="12212320" cy="68967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70" y="-20320"/>
            <a:ext cx="12235815" cy="69100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5" y="-34290"/>
            <a:ext cx="12259310" cy="69234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70" y="18415"/>
            <a:ext cx="12136755" cy="68541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Rahul Sapireddy</cp:lastModifiedBy>
  <cp:revision>3</cp:revision>
  <dcterms:created xsi:type="dcterms:W3CDTF">2020-06-12T10:50:30Z</dcterms:created>
  <dcterms:modified xsi:type="dcterms:W3CDTF">2020-06-12T12:35:46Z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1033-11.2.0.9396</vt:lpwstr>
  </property>
</Properties>
</file>