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030" y="163830"/>
            <a:ext cx="6115685" cy="34537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8715" y="3421380"/>
            <a:ext cx="6067425" cy="3426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-33655"/>
            <a:ext cx="12259310" cy="6923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5405" y="-34290"/>
            <a:ext cx="12327890" cy="6962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4</cp:revision>
  <dcterms:created xsi:type="dcterms:W3CDTF">2020-06-12T12:14:19Z</dcterms:created>
  <dcterms:modified xsi:type="dcterms:W3CDTF">2020-06-12T12:35:39Z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