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3" name=""/>
        <p:cNvGrpSpPr/>
        <p:nvPr/>
      </p:nvGrpSpPr>
      <p:grpSpPr>
        <a:xfrm>
          <a:off x="0" y="0"/>
          <a:ext cx="0" cy="0"/>
          <a:chOff x="0" y="0"/>
          <a:chExt cx="0" cy="0"/>
        </a:xfrm>
      </p:grpSpPr>
      <p:sp>
        <p:nvSpPr>
          <p:cNvPr id="1048706"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07"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41F62860-A4BB-4209-A3E5-02F63980422B}" type="datetimeFigureOut">
              <a:rPr lang="en-US" smtClean="0"/>
            </a:fld>
            <a:endParaRPr lang="en-US"/>
          </a:p>
        </p:txBody>
      </p:sp>
      <p:sp>
        <p:nvSpPr>
          <p:cNvPr id="1048708"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09"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0"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11"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415DFAE8-337C-471D-8068-C59AFB89AFEB}"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0" name="Slide Image Placeholder 1"/>
          <p:cNvSpPr>
            <a:spLocks noChangeAspect="1" noRot="1" noGrp="1"/>
          </p:cNvSpPr>
          <p:nvPr>
            <p:ph type="sldImg"/>
          </p:nvPr>
        </p:nvSpPr>
        <p:spPr/>
      </p:sp>
      <p:sp>
        <p:nvSpPr>
          <p:cNvPr id="1048641" name="Notes Placeholder 2"/>
          <p:cNvSpPr>
            <a:spLocks noGrp="1"/>
          </p:cNvSpPr>
          <p:nvPr>
            <p:ph type="body" idx="1"/>
          </p:nvPr>
        </p:nvSpPr>
        <p:spPr/>
        <p:txBody>
          <a:bodyPr>
            <a:normAutofit/>
          </a:bodyPr>
          <a:p>
            <a:endParaRPr dirty="0" lang="en-US"/>
          </a:p>
        </p:txBody>
      </p:sp>
      <p:sp>
        <p:nvSpPr>
          <p:cNvPr id="1048642" name="Slide Number Placeholder 3"/>
          <p:cNvSpPr>
            <a:spLocks noGrp="1"/>
          </p:cNvSpPr>
          <p:nvPr>
            <p:ph type="sldNum" sz="quarter" idx="10"/>
          </p:nvPr>
        </p:nvSpPr>
        <p:spPr/>
        <p:txBody>
          <a:bodyPr/>
          <a:p>
            <a:fld id="{415DFAE8-337C-471D-8068-C59AFB89AFE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2"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3" name="Title 7"/>
          <p:cNvSpPr>
            <a:spLocks noGrp="1"/>
          </p:cNvSpPr>
          <p:nvPr>
            <p:ph type="ctrTitle"/>
          </p:nvPr>
        </p:nvSpPr>
        <p:spPr>
          <a:xfrm>
            <a:off x="464234" y="381001"/>
            <a:ext cx="8229600" cy="2209800"/>
          </a:xfrm>
        </p:spPr>
        <p:txBody>
          <a:bodyPr anchor="b" lIns="45720" rIns="228600">
            <a:normAutofit/>
          </a:bodyPr>
          <a:lstStyle>
            <a:lvl1pPr algn="r" marL="0">
              <a:defRPr sz="4800"/>
            </a:lvl1pPr>
          </a:lstStyle>
          <a:p>
            <a:r>
              <a:rPr kumimoji="0" lang="en-US" smtClean="0"/>
              <a:t>Click to edit Master title style</a:t>
            </a:r>
            <a:endParaRPr kumimoji="0" lang="en-US"/>
          </a:p>
        </p:txBody>
      </p:sp>
      <p:sp>
        <p:nvSpPr>
          <p:cNvPr id="1048584" name="Subtitle 8"/>
          <p:cNvSpPr>
            <a:spLocks noGrp="1"/>
          </p:cNvSpPr>
          <p:nvPr>
            <p:ph type="subTitle" idx="1"/>
          </p:nvPr>
        </p:nvSpPr>
        <p:spPr>
          <a:xfrm>
            <a:off x="2133600" y="2819400"/>
            <a:ext cx="6560234" cy="1752600"/>
          </a:xfrm>
        </p:spPr>
        <p:txBody>
          <a:bodyPr lIns="45720" rIns="246888"/>
          <a:lstStyle>
            <a:lvl1pPr algn="r" indent="0" marL="0">
              <a:spcBef>
                <a:spcPts val="0"/>
              </a:spcBef>
              <a:buNone/>
              <a:defRPr>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5" name="Date Placeholder 9"/>
          <p:cNvSpPr>
            <a:spLocks noGrp="1"/>
          </p:cNvSpPr>
          <p:nvPr>
            <p:ph type="dt" sz="half" idx="10"/>
          </p:nvPr>
        </p:nvSpPr>
        <p:spPr>
          <a:xfrm>
            <a:off x="5562600" y="6509004"/>
            <a:ext cx="3002280" cy="274320"/>
          </a:xfrm>
        </p:spPr>
        <p:txBody>
          <a:bodyPr rtlCol="0" vert="horz"/>
          <a:p>
            <a:fld id="{DA40B467-4A3D-4F79-91BB-1EB9D90FD549}" type="datetimeFigureOut">
              <a:rPr lang="en-US" smtClean="0"/>
            </a:fld>
            <a:endParaRPr lang="en-US"/>
          </a:p>
        </p:txBody>
      </p:sp>
      <p:sp>
        <p:nvSpPr>
          <p:cNvPr id="1048586" name="Slide Number Placeholder 10"/>
          <p:cNvSpPr>
            <a:spLocks noGrp="1"/>
          </p:cNvSpPr>
          <p:nvPr>
            <p:ph type="sldNum" sz="quarter" idx="11"/>
          </p:nvPr>
        </p:nvSpPr>
        <p:spPr>
          <a:xfrm>
            <a:off x="8638952" y="6509004"/>
            <a:ext cx="464288" cy="274320"/>
          </a:xfrm>
        </p:spPr>
        <p:txBody>
          <a:bodyPr rtlCol="0" vert="horz"/>
          <a:lstStyle>
            <a:lvl1pPr>
              <a:defRPr>
                <a:solidFill>
                  <a:schemeClr val="tx2">
                    <a:shade val="90000"/>
                  </a:schemeClr>
                </a:solidFill>
              </a:defRPr>
            </a:lvl1pPr>
          </a:lstStyle>
          <a:p>
            <a:fld id="{3D16FED0-C46E-45AB-9A2B-72337D73B210}" type="slidenum">
              <a:rPr lang="en-US" smtClean="0"/>
            </a:fld>
            <a:endParaRPr lang="en-US"/>
          </a:p>
        </p:txBody>
      </p:sp>
      <p:sp>
        <p:nvSpPr>
          <p:cNvPr id="1048587" name="Footer Placeholder 11"/>
          <p:cNvSpPr>
            <a:spLocks noGrp="1"/>
          </p:cNvSpPr>
          <p:nvPr>
            <p:ph type="ftr" sz="quarter" idx="12"/>
          </p:nvPr>
        </p:nvSpPr>
        <p:spPr>
          <a:xfrm>
            <a:off x="1600200" y="6509004"/>
            <a:ext cx="3907464" cy="274320"/>
          </a:xfrm>
        </p:spPr>
        <p:txBody>
          <a:bodyPr rtlCol="0" vert="horz"/>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1" name=""/>
        <p:cNvGrpSpPr/>
        <p:nvPr/>
      </p:nvGrpSpPr>
      <p:grpSpPr>
        <a:xfrm>
          <a:off x="0" y="0"/>
          <a:ext cx="0" cy="0"/>
          <a:chOff x="0" y="0"/>
          <a:chExt cx="0" cy="0"/>
        </a:xfrm>
      </p:grpSpPr>
      <p:sp>
        <p:nvSpPr>
          <p:cNvPr id="1048694" name="Title 1"/>
          <p:cNvSpPr>
            <a:spLocks noGrp="1"/>
          </p:cNvSpPr>
          <p:nvPr>
            <p:ph type="title"/>
          </p:nvPr>
        </p:nvSpPr>
        <p:spPr/>
        <p:txBody>
          <a:bodyPr/>
          <a:p>
            <a:r>
              <a:rPr kumimoji="0" lang="en-US" smtClean="0"/>
              <a:t>Click to edit Master title style</a:t>
            </a:r>
            <a:endParaRPr kumimoji="0" lang="en-US"/>
          </a:p>
        </p:txBody>
      </p:sp>
      <p:sp>
        <p:nvSpPr>
          <p:cNvPr id="1048695"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6" name="Date Placeholder 3"/>
          <p:cNvSpPr>
            <a:spLocks noGrp="1"/>
          </p:cNvSpPr>
          <p:nvPr>
            <p:ph type="dt" sz="half" idx="10"/>
          </p:nvPr>
        </p:nvSpPr>
        <p:spPr/>
        <p:txBody>
          <a:bodyPr/>
          <a:p>
            <a:fld id="{DA40B467-4A3D-4F79-91BB-1EB9D90FD549}" type="datetimeFigureOut">
              <a:rPr lang="en-US" smtClean="0"/>
            </a:fld>
            <a:endParaRPr lang="en-US"/>
          </a:p>
        </p:txBody>
      </p:sp>
      <p:sp>
        <p:nvSpPr>
          <p:cNvPr id="1048697" name="Footer Placeholder 4"/>
          <p:cNvSpPr>
            <a:spLocks noGrp="1"/>
          </p:cNvSpPr>
          <p:nvPr>
            <p:ph type="ftr" sz="quarter" idx="11"/>
          </p:nvPr>
        </p:nvSpPr>
        <p:spPr/>
        <p:txBody>
          <a:bodyPr/>
          <a:p>
            <a:endParaRPr lang="en-US"/>
          </a:p>
        </p:txBody>
      </p:sp>
      <p:sp>
        <p:nvSpPr>
          <p:cNvPr id="1048698" name="Slide Number Placeholder 5"/>
          <p:cNvSpPr>
            <a:spLocks noGrp="1"/>
          </p:cNvSpPr>
          <p:nvPr>
            <p:ph type="sldNum" sz="quarter" idx="12"/>
          </p:nvPr>
        </p:nvSpPr>
        <p:spPr/>
        <p:txBody>
          <a:bodyPr/>
          <a:p>
            <a:fld id="{3D16FED0-C46E-45AB-9A2B-72337D73B2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680" name="Vertical Title 1"/>
          <p:cNvSpPr>
            <a:spLocks noGrp="1"/>
          </p:cNvSpPr>
          <p:nvPr>
            <p:ph type="title" orient="vert"/>
          </p:nvPr>
        </p:nvSpPr>
        <p:spPr>
          <a:xfrm>
            <a:off x="6629400" y="274638"/>
            <a:ext cx="2057400" cy="5851525"/>
          </a:xfrm>
        </p:spPr>
        <p:txBody>
          <a:bodyPr vert="eaVert"/>
          <a:lstStyle>
            <a:lvl1pPr algn="l"/>
          </a:lstStyle>
          <a:p>
            <a:r>
              <a:rPr kumimoji="0" lang="en-US" smtClean="0"/>
              <a:t>Click to edit Master title style</a:t>
            </a:r>
            <a:endParaRPr kumimoji="0" lang="en-US"/>
          </a:p>
        </p:txBody>
      </p:sp>
      <p:sp>
        <p:nvSpPr>
          <p:cNvPr id="1048681"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2" name="Date Placeholder 3"/>
          <p:cNvSpPr>
            <a:spLocks noGrp="1"/>
          </p:cNvSpPr>
          <p:nvPr>
            <p:ph type="dt" sz="half" idx="10"/>
          </p:nvPr>
        </p:nvSpPr>
        <p:spPr/>
        <p:txBody>
          <a:bodyPr/>
          <a:p>
            <a:fld id="{DA40B467-4A3D-4F79-91BB-1EB9D90FD549}" type="datetimeFigureOut">
              <a:rPr lang="en-US" smtClean="0"/>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3D16FED0-C46E-45AB-9A2B-72337D73B21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7" name=""/>
        <p:cNvGrpSpPr/>
        <p:nvPr/>
      </p:nvGrpSpPr>
      <p:grpSpPr>
        <a:xfrm>
          <a:off x="0" y="0"/>
          <a:ext cx="0" cy="0"/>
          <a:chOff x="0" y="0"/>
          <a:chExt cx="0" cy="0"/>
        </a:xfrm>
      </p:grpSpPr>
      <p:sp>
        <p:nvSpPr>
          <p:cNvPr id="1048674" name="Rectangle 6"/>
          <p:cNvSpPr/>
          <p:nvPr/>
        </p:nvSpPr>
        <p:spPr>
          <a:xfrm>
            <a:off x="588392" y="1424588"/>
            <a:ext cx="800100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5" name="Title 1"/>
          <p:cNvSpPr>
            <a:spLocks noGrp="1"/>
          </p:cNvSpPr>
          <p:nvPr>
            <p:ph type="title"/>
          </p:nvPr>
        </p:nvSpPr>
        <p:spPr/>
        <p:txBody>
          <a:bodyPr/>
          <a:p>
            <a:r>
              <a:rPr kumimoji="0" lang="en-US" smtClean="0"/>
              <a:t>Click to edit Master title style</a:t>
            </a:r>
            <a:endParaRPr kumimoji="0" lang="en-US"/>
          </a:p>
        </p:txBody>
      </p:sp>
      <p:sp>
        <p:nvSpPr>
          <p:cNvPr id="104867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7" name="Date Placeholder 3"/>
          <p:cNvSpPr>
            <a:spLocks noGrp="1"/>
          </p:cNvSpPr>
          <p:nvPr>
            <p:ph type="dt" sz="half" idx="10"/>
          </p:nvPr>
        </p:nvSpPr>
        <p:spPr/>
        <p:txBody>
          <a:bodyPr/>
          <a:p>
            <a:fld id="{DA40B467-4A3D-4F79-91BB-1EB9D90FD549}" type="datetimeFigureOut">
              <a:rPr lang="en-US" smtClean="0"/>
            </a:fld>
            <a:endParaRPr lang="en-US"/>
          </a:p>
        </p:txBody>
      </p:sp>
      <p:sp>
        <p:nvSpPr>
          <p:cNvPr id="1048678" name="Footer Placeholder 4"/>
          <p:cNvSpPr>
            <a:spLocks noGrp="1"/>
          </p:cNvSpPr>
          <p:nvPr>
            <p:ph type="ftr" sz="quarter" idx="11"/>
          </p:nvPr>
        </p:nvSpPr>
        <p:spPr/>
        <p:txBody>
          <a:bodyPr/>
          <a:p>
            <a:endParaRPr lang="en-US"/>
          </a:p>
        </p:txBody>
      </p:sp>
      <p:sp>
        <p:nvSpPr>
          <p:cNvPr id="1048679" name="Slide Number Placeholder 5"/>
          <p:cNvSpPr>
            <a:spLocks noGrp="1"/>
          </p:cNvSpPr>
          <p:nvPr>
            <p:ph type="sldNum" sz="quarter" idx="12"/>
          </p:nvPr>
        </p:nvSpPr>
        <p:spPr/>
        <p:txBody>
          <a:bodyPr/>
          <a:p>
            <a:fld id="{3D16FED0-C46E-45AB-9A2B-72337D73B21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4" name=""/>
        <p:cNvGrpSpPr/>
        <p:nvPr/>
      </p:nvGrpSpPr>
      <p:grpSpPr>
        <a:xfrm>
          <a:off x="0" y="0"/>
          <a:ext cx="0" cy="0"/>
          <a:chOff x="0" y="0"/>
          <a:chExt cx="0" cy="0"/>
        </a:xfrm>
      </p:grpSpPr>
      <p:sp>
        <p:nvSpPr>
          <p:cNvPr id="1048590" name="Rectangle 6"/>
          <p:cNvSpPr/>
          <p:nvPr/>
        </p:nvSpPr>
        <p:spPr>
          <a:xfrm>
            <a:off x="1000128" y="3267456"/>
            <a:ext cx="740664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1" name="Title 1"/>
          <p:cNvSpPr>
            <a:spLocks noGrp="1"/>
          </p:cNvSpPr>
          <p:nvPr>
            <p:ph type="title"/>
          </p:nvPr>
        </p:nvSpPr>
        <p:spPr>
          <a:xfrm>
            <a:off x="722376" y="498230"/>
            <a:ext cx="7772400" cy="2731008"/>
          </a:xfrm>
        </p:spPr>
        <p:txBody>
          <a:bodyPr rIns="100584"/>
          <a:lstStyle>
            <a:lvl1pPr algn="r">
              <a:buNone/>
              <a:defRPr b="1" cap="none" sz="4000">
                <a:solidFill>
                  <a:schemeClr val="accent1">
                    <a:tint val="95000"/>
                    <a:satMod val="200000"/>
                  </a:schemeClr>
                </a:solidFill>
              </a:defRPr>
            </a:lvl1pPr>
          </a:lstStyle>
          <a:p>
            <a:r>
              <a:rPr kumimoji="0" lang="en-US" smtClean="0"/>
              <a:t>Click to edit Master title style</a:t>
            </a:r>
            <a:endParaRPr kumimoji="0" lang="en-US"/>
          </a:p>
        </p:txBody>
      </p:sp>
      <p:sp>
        <p:nvSpPr>
          <p:cNvPr id="1048592" name="Text Placeholder 2"/>
          <p:cNvSpPr>
            <a:spLocks noGrp="1"/>
          </p:cNvSpPr>
          <p:nvPr>
            <p:ph type="body" idx="1"/>
          </p:nvPr>
        </p:nvSpPr>
        <p:spPr>
          <a:xfrm>
            <a:off x="722313" y="3287713"/>
            <a:ext cx="7772400" cy="1509712"/>
          </a:xfrm>
        </p:spPr>
        <p:txBody>
          <a:bodyPr anchor="t" rIns="128016"/>
          <a:lstStyle>
            <a:lvl1pPr algn="r" indent="0" marL="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593" name="Date Placeholder 7"/>
          <p:cNvSpPr>
            <a:spLocks noGrp="1"/>
          </p:cNvSpPr>
          <p:nvPr>
            <p:ph type="dt" sz="half" idx="10"/>
          </p:nvPr>
        </p:nvSpPr>
        <p:spPr>
          <a:xfrm>
            <a:off x="5562600" y="6513670"/>
            <a:ext cx="3002280" cy="274320"/>
          </a:xfrm>
        </p:spPr>
        <p:txBody>
          <a:bodyPr rtlCol="0" vert="horz"/>
          <a:p>
            <a:fld id="{DA40B467-4A3D-4F79-91BB-1EB9D90FD549}" type="datetimeFigureOut">
              <a:rPr lang="en-US" smtClean="0"/>
            </a:fld>
            <a:endParaRPr lang="en-US"/>
          </a:p>
        </p:txBody>
      </p:sp>
      <p:sp>
        <p:nvSpPr>
          <p:cNvPr id="1048594" name="Slide Number Placeholder 8"/>
          <p:cNvSpPr>
            <a:spLocks noGrp="1"/>
          </p:cNvSpPr>
          <p:nvPr>
            <p:ph type="sldNum" sz="quarter" idx="11"/>
          </p:nvPr>
        </p:nvSpPr>
        <p:spPr>
          <a:xfrm>
            <a:off x="8638952" y="6513670"/>
            <a:ext cx="464288" cy="274320"/>
          </a:xfrm>
        </p:spPr>
        <p:txBody>
          <a:bodyPr rtlCol="0" vert="horz"/>
          <a:lstStyle>
            <a:lvl1pPr>
              <a:defRPr>
                <a:solidFill>
                  <a:schemeClr val="tx2">
                    <a:shade val="90000"/>
                  </a:schemeClr>
                </a:solidFill>
              </a:defRPr>
            </a:lvl1pPr>
          </a:lstStyle>
          <a:p>
            <a:fld id="{3D16FED0-C46E-45AB-9A2B-72337D73B210}" type="slidenum">
              <a:rPr lang="en-US" smtClean="0"/>
            </a:fld>
            <a:endParaRPr lang="en-US"/>
          </a:p>
        </p:txBody>
      </p:sp>
      <p:sp>
        <p:nvSpPr>
          <p:cNvPr id="1048595" name="Footer Placeholder 9"/>
          <p:cNvSpPr>
            <a:spLocks noGrp="1"/>
          </p:cNvSpPr>
          <p:nvPr>
            <p:ph type="ftr" sz="quarter" idx="12"/>
          </p:nvPr>
        </p:nvSpPr>
        <p:spPr>
          <a:xfrm>
            <a:off x="1600200" y="6513670"/>
            <a:ext cx="3907464" cy="274320"/>
          </a:xfrm>
        </p:spPr>
        <p:txBody>
          <a:bodyPr rtlCol="0" vert="horz"/>
          <a:p>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5" name=""/>
        <p:cNvGrpSpPr/>
        <p:nvPr/>
      </p:nvGrpSpPr>
      <p:grpSpPr>
        <a:xfrm>
          <a:off x="0" y="0"/>
          <a:ext cx="0" cy="0"/>
          <a:chOff x="0" y="0"/>
          <a:chExt cx="0" cy="0"/>
        </a:xfrm>
      </p:grpSpPr>
      <p:sp>
        <p:nvSpPr>
          <p:cNvPr id="1048657" name="Title 1"/>
          <p:cNvSpPr>
            <a:spLocks noGrp="1"/>
          </p:cNvSpPr>
          <p:nvPr>
            <p:ph type="title"/>
          </p:nvPr>
        </p:nvSpPr>
        <p:spPr/>
        <p:txBody>
          <a:bodyPr/>
          <a:p>
            <a:r>
              <a:rPr kumimoji="0" lang="en-US" smtClean="0"/>
              <a:t>Click to edit Master title style</a:t>
            </a:r>
            <a:endParaRPr kumimoji="0" lang="en-US"/>
          </a:p>
        </p:txBody>
      </p:sp>
      <p:sp>
        <p:nvSpPr>
          <p:cNvPr id="1048658"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9"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0" name="Date Placeholder 4"/>
          <p:cNvSpPr>
            <a:spLocks noGrp="1"/>
          </p:cNvSpPr>
          <p:nvPr>
            <p:ph type="dt" sz="half" idx="10"/>
          </p:nvPr>
        </p:nvSpPr>
        <p:spPr/>
        <p:txBody>
          <a:bodyPr/>
          <a:p>
            <a:fld id="{DA40B467-4A3D-4F79-91BB-1EB9D90FD549}"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a:xfrm>
            <a:off x="8641080" y="6514568"/>
            <a:ext cx="464288" cy="274320"/>
          </a:xfrm>
        </p:spPr>
        <p:txBody>
          <a:bodyPr/>
          <a:p>
            <a:fld id="{3D16FED0-C46E-45AB-9A2B-72337D73B210}" type="slidenum">
              <a:rPr lang="en-US" smtClean="0"/>
            </a:fld>
            <a:endParaRPr lang="en-US"/>
          </a:p>
        </p:txBody>
      </p:sp>
      <p:sp>
        <p:nvSpPr>
          <p:cNvPr id="1048663" name="Rectangle 9"/>
          <p:cNvSpPr/>
          <p:nvPr/>
        </p:nvSpPr>
        <p:spPr>
          <a:xfrm>
            <a:off x="588392" y="1424588"/>
            <a:ext cx="800100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6" name=""/>
        <p:cNvGrpSpPr/>
        <p:nvPr/>
      </p:nvGrpSpPr>
      <p:grpSpPr>
        <a:xfrm>
          <a:off x="0" y="0"/>
          <a:ext cx="0" cy="0"/>
          <a:chOff x="0" y="0"/>
          <a:chExt cx="0" cy="0"/>
        </a:xfrm>
      </p:grpSpPr>
      <p:sp>
        <p:nvSpPr>
          <p:cNvPr id="1048664" name="Rectangle 9"/>
          <p:cNvSpPr/>
          <p:nvPr/>
        </p:nvSpPr>
        <p:spPr>
          <a:xfrm>
            <a:off x="616744" y="2165216"/>
            <a:ext cx="374904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p>
            <a:pPr algn="ctr" eaLnBrk="1" hangingPunct="1" latinLnBrk="0"/>
            <a:endParaRPr kumimoji="0" lang="en-US"/>
          </a:p>
        </p:txBody>
      </p:sp>
      <p:sp>
        <p:nvSpPr>
          <p:cNvPr id="1048665" name="Rectangle 10"/>
          <p:cNvSpPr/>
          <p:nvPr/>
        </p:nvSpPr>
        <p:spPr>
          <a:xfrm>
            <a:off x="4800600" y="2165216"/>
            <a:ext cx="374904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p>
            <a:pPr algn="ctr" eaLnBrk="1" hangingPunct="1" latinLnBrk="0"/>
            <a:endParaRPr kumimoji="0" lang="en-US"/>
          </a:p>
        </p:txBody>
      </p:sp>
      <p:sp>
        <p:nvSpPr>
          <p:cNvPr id="1048666" name="Title 1"/>
          <p:cNvSpPr>
            <a:spLocks noGrp="1"/>
          </p:cNvSpPr>
          <p:nvPr>
            <p:ph type="title"/>
          </p:nvPr>
        </p:nvSpPr>
        <p:spPr>
          <a:xfrm>
            <a:off x="457200" y="251948"/>
            <a:ext cx="8229600" cy="1143000"/>
          </a:xfrm>
        </p:spPr>
        <p:txBody>
          <a:bodyPr anchor="b"/>
          <a:p>
            <a:r>
              <a:rPr kumimoji="0" lang="en-US" smtClean="0"/>
              <a:t>Click to edit Master title style</a:t>
            </a:r>
            <a:endParaRPr kumimoji="0" lang="en-US"/>
          </a:p>
        </p:txBody>
      </p:sp>
      <p:sp>
        <p:nvSpPr>
          <p:cNvPr id="1048667" name="Text Placeholder 2"/>
          <p:cNvSpPr>
            <a:spLocks noGrp="1"/>
          </p:cNvSpPr>
          <p:nvPr>
            <p:ph type="body" idx="1"/>
          </p:nvPr>
        </p:nvSpPr>
        <p:spPr>
          <a:xfrm>
            <a:off x="457200" y="1535113"/>
            <a:ext cx="4040188" cy="639762"/>
          </a:xfrm>
        </p:spPr>
        <p:txBody>
          <a:bodyPr anchor="b">
            <a:noAutofit/>
          </a:bodyPr>
          <a:lstStyle>
            <a:lvl1pPr algn="l" indent="0" marL="91440">
              <a:spcBef>
                <a:spcPts val="0"/>
              </a:spcBef>
              <a:buNone/>
              <a:defRPr baseline="0" b="0" cap="all"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8" name="Text Placeholder 3"/>
          <p:cNvSpPr>
            <a:spLocks noGrp="1"/>
          </p:cNvSpPr>
          <p:nvPr>
            <p:ph type="body" sz="half" idx="3"/>
          </p:nvPr>
        </p:nvSpPr>
        <p:spPr>
          <a:xfrm>
            <a:off x="4645025" y="1535113"/>
            <a:ext cx="4041775" cy="639762"/>
          </a:xfrm>
        </p:spPr>
        <p:txBody>
          <a:bodyPr anchor="b">
            <a:noAutofit/>
          </a:bodyPr>
          <a:lstStyle>
            <a:lvl1pPr algn="l" indent="0" marL="91440">
              <a:spcBef>
                <a:spcPts val="0"/>
              </a:spcBef>
              <a:buNone/>
              <a:defRPr baseline="0" b="0" cap="all"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9"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0"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1" name="Date Placeholder 6"/>
          <p:cNvSpPr>
            <a:spLocks noGrp="1"/>
          </p:cNvSpPr>
          <p:nvPr>
            <p:ph type="dt" sz="half" idx="10"/>
          </p:nvPr>
        </p:nvSpPr>
        <p:spPr/>
        <p:txBody>
          <a:bodyPr/>
          <a:p>
            <a:fld id="{DA40B467-4A3D-4F79-91BB-1EB9D90FD549}" type="datetimeFigureOut">
              <a:rPr lang="en-US" smtClean="0"/>
            </a:fld>
            <a:endParaRPr lang="en-US"/>
          </a:p>
        </p:txBody>
      </p:sp>
      <p:sp>
        <p:nvSpPr>
          <p:cNvPr id="1048672" name="Footer Placeholder 7"/>
          <p:cNvSpPr>
            <a:spLocks noGrp="1"/>
          </p:cNvSpPr>
          <p:nvPr>
            <p:ph type="ftr" sz="quarter" idx="11"/>
          </p:nvPr>
        </p:nvSpPr>
        <p:spPr/>
        <p:txBody>
          <a:bodyPr/>
          <a:p>
            <a:endParaRPr lang="en-US"/>
          </a:p>
        </p:txBody>
      </p:sp>
      <p:sp>
        <p:nvSpPr>
          <p:cNvPr id="1048673" name="Slide Number Placeholder 8"/>
          <p:cNvSpPr>
            <a:spLocks noGrp="1"/>
          </p:cNvSpPr>
          <p:nvPr>
            <p:ph type="sldNum" sz="quarter" idx="12"/>
          </p:nvPr>
        </p:nvSpPr>
        <p:spPr>
          <a:xfrm>
            <a:off x="8641080" y="6514568"/>
            <a:ext cx="464288" cy="274320"/>
          </a:xfrm>
        </p:spPr>
        <p:txBody>
          <a:bodyPr/>
          <a:p>
            <a:fld id="{3D16FED0-C46E-45AB-9A2B-72337D73B21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51" name="Title 1"/>
          <p:cNvSpPr>
            <a:spLocks noGrp="1"/>
          </p:cNvSpPr>
          <p:nvPr>
            <p:ph type="title"/>
          </p:nvPr>
        </p:nvSpPr>
        <p:spPr>
          <a:xfrm>
            <a:off x="457200" y="253218"/>
            <a:ext cx="8229600" cy="1143000"/>
          </a:xfrm>
        </p:spPr>
        <p:txBody>
          <a:bodyPr/>
          <a:p>
            <a:r>
              <a:rPr kumimoji="0" lang="en-US" smtClean="0"/>
              <a:t>Click to edit Master title style</a:t>
            </a:r>
            <a:endParaRPr kumimoji="0" lang="en-US"/>
          </a:p>
        </p:txBody>
      </p:sp>
      <p:sp>
        <p:nvSpPr>
          <p:cNvPr id="1048652" name="Date Placeholder 2"/>
          <p:cNvSpPr>
            <a:spLocks noGrp="1"/>
          </p:cNvSpPr>
          <p:nvPr>
            <p:ph type="dt" sz="half" idx="10"/>
          </p:nvPr>
        </p:nvSpPr>
        <p:spPr/>
        <p:txBody>
          <a:bodyPr/>
          <a:p>
            <a:fld id="{DA40B467-4A3D-4F79-91BB-1EB9D90FD549}" type="datetimeFigureOut">
              <a:rPr lang="en-US" smtClean="0"/>
            </a:fld>
            <a:endParaRPr lang="en-US"/>
          </a:p>
        </p:txBody>
      </p:sp>
      <p:sp>
        <p:nvSpPr>
          <p:cNvPr id="1048653" name="Footer Placeholder 3"/>
          <p:cNvSpPr>
            <a:spLocks noGrp="1"/>
          </p:cNvSpPr>
          <p:nvPr>
            <p:ph type="ftr" sz="quarter" idx="11"/>
          </p:nvPr>
        </p:nvSpPr>
        <p:spPr/>
        <p:txBody>
          <a:bodyPr/>
          <a:p>
            <a:endParaRPr lang="en-US"/>
          </a:p>
        </p:txBody>
      </p:sp>
      <p:sp>
        <p:nvSpPr>
          <p:cNvPr id="1048654" name="Slide Number Placeholder 4"/>
          <p:cNvSpPr>
            <a:spLocks noGrp="1"/>
          </p:cNvSpPr>
          <p:nvPr>
            <p:ph type="sldNum" sz="quarter" idx="12"/>
          </p:nvPr>
        </p:nvSpPr>
        <p:spPr/>
        <p:txBody>
          <a:bodyPr/>
          <a:p>
            <a:fld id="{3D16FED0-C46E-45AB-9A2B-72337D73B210}" type="slidenum">
              <a:rPr lang="en-US" smtClean="0"/>
            </a:fld>
            <a:endParaRPr lang="en-US"/>
          </a:p>
        </p:txBody>
      </p:sp>
      <p:sp>
        <p:nvSpPr>
          <p:cNvPr id="1048655" name="Rectangle 6"/>
          <p:cNvSpPr/>
          <p:nvPr/>
        </p:nvSpPr>
        <p:spPr>
          <a:xfrm>
            <a:off x="588392" y="1424588"/>
            <a:ext cx="800100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685" name="Date Placeholder 1"/>
          <p:cNvSpPr>
            <a:spLocks noGrp="1"/>
          </p:cNvSpPr>
          <p:nvPr>
            <p:ph type="dt" sz="half" idx="10"/>
          </p:nvPr>
        </p:nvSpPr>
        <p:spPr/>
        <p:txBody>
          <a:bodyPr/>
          <a:p>
            <a:fld id="{DA40B467-4A3D-4F79-91BB-1EB9D90FD549}" type="datetimeFigureOut">
              <a:rPr lang="en-US" smtClean="0"/>
            </a:fld>
            <a:endParaRPr lang="en-US"/>
          </a:p>
        </p:txBody>
      </p:sp>
      <p:sp>
        <p:nvSpPr>
          <p:cNvPr id="1048686" name="Footer Placeholder 2"/>
          <p:cNvSpPr>
            <a:spLocks noGrp="1"/>
          </p:cNvSpPr>
          <p:nvPr>
            <p:ph type="ftr" sz="quarter" idx="11"/>
          </p:nvPr>
        </p:nvSpPr>
        <p:spPr/>
        <p:txBody>
          <a:bodyPr/>
          <a:p>
            <a:endParaRPr lang="en-US"/>
          </a:p>
        </p:txBody>
      </p:sp>
      <p:sp>
        <p:nvSpPr>
          <p:cNvPr id="1048687" name="Slide Number Placeholder 3"/>
          <p:cNvSpPr>
            <a:spLocks noGrp="1"/>
          </p:cNvSpPr>
          <p:nvPr>
            <p:ph type="sldNum" sz="quarter" idx="12"/>
          </p:nvPr>
        </p:nvSpPr>
        <p:spPr/>
        <p:txBody>
          <a:bodyPr/>
          <a:p>
            <a:fld id="{3D16FED0-C46E-45AB-9A2B-72337D73B21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2"/>
      </p:bgRef>
    </p:bg>
    <p:spTree>
      <p:nvGrpSpPr>
        <p:cNvPr id="82" name=""/>
        <p:cNvGrpSpPr/>
        <p:nvPr/>
      </p:nvGrpSpPr>
      <p:grpSpPr>
        <a:xfrm>
          <a:off x="0" y="0"/>
          <a:ext cx="0" cy="0"/>
          <a:chOff x="0" y="0"/>
          <a:chExt cx="0" cy="0"/>
        </a:xfrm>
      </p:grpSpPr>
      <p:sp>
        <p:nvSpPr>
          <p:cNvPr id="1048699" name="Rectangle 7"/>
          <p:cNvSpPr/>
          <p:nvPr/>
        </p:nvSpPr>
        <p:spPr>
          <a:xfrm>
            <a:off x="5057552" y="1057656"/>
            <a:ext cx="374904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0" name="Title 1"/>
          <p:cNvSpPr>
            <a:spLocks noGrp="1"/>
          </p:cNvSpPr>
          <p:nvPr>
            <p:ph type="title"/>
          </p:nvPr>
        </p:nvSpPr>
        <p:spPr>
          <a:xfrm>
            <a:off x="4963136" y="304800"/>
            <a:ext cx="3931920" cy="762000"/>
          </a:xfrm>
        </p:spPr>
        <p:txBody>
          <a:bodyPr anchor="b"/>
          <a:lstStyle>
            <a:lvl1pPr algn="r" marL="0">
              <a:buNone/>
              <a:defRPr b="1" sz="2000"/>
            </a:lvl1pPr>
          </a:lstStyle>
          <a:p>
            <a:r>
              <a:rPr kumimoji="0" lang="en-US" smtClean="0"/>
              <a:t>Click to edit Master title style</a:t>
            </a:r>
            <a:endParaRPr kumimoji="0" lang="en-US"/>
          </a:p>
        </p:txBody>
      </p:sp>
      <p:sp>
        <p:nvSpPr>
          <p:cNvPr id="1048701" name="Text Placeholder 2"/>
          <p:cNvSpPr>
            <a:spLocks noGrp="1"/>
          </p:cNvSpPr>
          <p:nvPr>
            <p:ph type="body" idx="2"/>
          </p:nvPr>
        </p:nvSpPr>
        <p:spPr>
          <a:xfrm>
            <a:off x="4963136" y="1107560"/>
            <a:ext cx="3931920" cy="1066800"/>
          </a:xfrm>
        </p:spPr>
        <p:txBody>
          <a:bodyPr/>
          <a:lstStyle>
            <a:lvl1pPr algn="r" indent="0" marL="0">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02"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3" name="Date Placeholder 8"/>
          <p:cNvSpPr>
            <a:spLocks noGrp="1"/>
          </p:cNvSpPr>
          <p:nvPr>
            <p:ph type="dt" sz="half" idx="10"/>
          </p:nvPr>
        </p:nvSpPr>
        <p:spPr>
          <a:xfrm>
            <a:off x="5562600" y="6513670"/>
            <a:ext cx="3002280" cy="274320"/>
          </a:xfrm>
        </p:spPr>
        <p:txBody>
          <a:bodyPr rtlCol="0" vert="horz"/>
          <a:p>
            <a:fld id="{DA40B467-4A3D-4F79-91BB-1EB9D90FD549}" type="datetimeFigureOut">
              <a:rPr lang="en-US" smtClean="0"/>
            </a:fld>
            <a:endParaRPr lang="en-US"/>
          </a:p>
        </p:txBody>
      </p:sp>
      <p:sp>
        <p:nvSpPr>
          <p:cNvPr id="1048704" name="Slide Number Placeholder 9"/>
          <p:cNvSpPr>
            <a:spLocks noGrp="1"/>
          </p:cNvSpPr>
          <p:nvPr>
            <p:ph type="sldNum" sz="quarter" idx="11"/>
          </p:nvPr>
        </p:nvSpPr>
        <p:spPr>
          <a:xfrm>
            <a:off x="8638952" y="6513670"/>
            <a:ext cx="464288" cy="274320"/>
          </a:xfrm>
        </p:spPr>
        <p:txBody>
          <a:bodyPr rtlCol="0" vert="horz"/>
          <a:lstStyle>
            <a:lvl1pPr>
              <a:defRPr>
                <a:solidFill>
                  <a:schemeClr val="tx2">
                    <a:shade val="90000"/>
                  </a:schemeClr>
                </a:solidFill>
              </a:defRPr>
            </a:lvl1pPr>
          </a:lstStyle>
          <a:p>
            <a:fld id="{3D16FED0-C46E-45AB-9A2B-72337D73B210}" type="slidenum">
              <a:rPr lang="en-US" smtClean="0"/>
            </a:fld>
            <a:endParaRPr lang="en-US"/>
          </a:p>
        </p:txBody>
      </p:sp>
      <p:sp>
        <p:nvSpPr>
          <p:cNvPr id="1048705" name="Footer Placeholder 10"/>
          <p:cNvSpPr>
            <a:spLocks noGrp="1"/>
          </p:cNvSpPr>
          <p:nvPr>
            <p:ph type="ftr" sz="quarter" idx="12"/>
          </p:nvPr>
        </p:nvSpPr>
        <p:spPr>
          <a:xfrm>
            <a:off x="1600200" y="6513670"/>
            <a:ext cx="3907464" cy="274320"/>
          </a:xfrm>
        </p:spPr>
        <p:txBody>
          <a:bodyPr rtlCol="0" vert="horz"/>
          <a:p>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80" name=""/>
        <p:cNvGrpSpPr/>
        <p:nvPr/>
      </p:nvGrpSpPr>
      <p:grpSpPr>
        <a:xfrm>
          <a:off x="0" y="0"/>
          <a:ext cx="0" cy="0"/>
          <a:chOff x="0" y="0"/>
          <a:chExt cx="0" cy="0"/>
        </a:xfrm>
      </p:grpSpPr>
      <p:sp>
        <p:nvSpPr>
          <p:cNvPr id="1048688" name="Title 1"/>
          <p:cNvSpPr>
            <a:spLocks noGrp="1"/>
          </p:cNvSpPr>
          <p:nvPr>
            <p:ph type="title"/>
          </p:nvPr>
        </p:nvSpPr>
        <p:spPr>
          <a:xfrm>
            <a:off x="3040443" y="4724400"/>
            <a:ext cx="5486400" cy="664536"/>
          </a:xfrm>
        </p:spPr>
        <p:txBody>
          <a:bodyPr anchor="b"/>
          <a:lstStyle>
            <a:lvl1pPr algn="r" marL="0">
              <a:buNone/>
              <a:defRPr b="1" sz="2000"/>
            </a:lvl1pPr>
          </a:lstStyle>
          <a:p>
            <a:r>
              <a:rPr kumimoji="0" lang="en-US" smtClean="0"/>
              <a:t>Click to edit Master title style</a:t>
            </a:r>
            <a:endParaRPr kumimoji="0" lang="en-US"/>
          </a:p>
        </p:txBody>
      </p:sp>
      <p:sp>
        <p:nvSpPr>
          <p:cNvPr id="1048689" name="Text Placeholder 3"/>
          <p:cNvSpPr>
            <a:spLocks noGrp="1"/>
          </p:cNvSpPr>
          <p:nvPr>
            <p:ph type="body" sz="half" idx="2"/>
          </p:nvPr>
        </p:nvSpPr>
        <p:spPr>
          <a:xfrm>
            <a:off x="3040443" y="5388936"/>
            <a:ext cx="5486400" cy="912255"/>
          </a:xfrm>
        </p:spPr>
        <p:txBody>
          <a:bodyPr/>
          <a:lstStyle>
            <a:lvl1pPr algn="r" indent="0" marL="0">
              <a:spcBef>
                <a:spcPts val="0"/>
              </a:spcBef>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90"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algn="l" eaLnBrk="1" hangingPunct="1" latinLnBrk="0" marL="0" rtl="0"/>
            <a:r>
              <a:rPr kumimoji="0" lang="en-US" smtClean="0">
                <a:solidFill>
                  <a:schemeClr val="lt1"/>
                </a:solidFill>
                <a:latin typeface="+mn-lt"/>
                <a:ea typeface="+mn-ea"/>
                <a:cs typeface="+mn-cs"/>
              </a:rPr>
              <a:t>Click icon to add picture</a:t>
            </a:r>
            <a:endParaRPr dirty="0" kumimoji="0" lang="en-US">
              <a:solidFill>
                <a:schemeClr val="lt1"/>
              </a:solidFill>
              <a:latin typeface="+mn-lt"/>
              <a:ea typeface="+mn-ea"/>
              <a:cs typeface="+mn-cs"/>
            </a:endParaRPr>
          </a:p>
        </p:txBody>
      </p:sp>
      <p:sp>
        <p:nvSpPr>
          <p:cNvPr id="1048691" name="Date Placeholder 7"/>
          <p:cNvSpPr>
            <a:spLocks noGrp="1"/>
          </p:cNvSpPr>
          <p:nvPr>
            <p:ph type="dt" sz="half" idx="10"/>
          </p:nvPr>
        </p:nvSpPr>
        <p:spPr>
          <a:xfrm>
            <a:off x="5562600" y="6509004"/>
            <a:ext cx="3002280" cy="274320"/>
          </a:xfrm>
        </p:spPr>
        <p:txBody>
          <a:bodyPr rtlCol="0" vert="horz"/>
          <a:p>
            <a:fld id="{DA40B467-4A3D-4F79-91BB-1EB9D90FD549}" type="datetimeFigureOut">
              <a:rPr lang="en-US" smtClean="0"/>
            </a:fld>
            <a:endParaRPr lang="en-US"/>
          </a:p>
        </p:txBody>
      </p:sp>
      <p:sp>
        <p:nvSpPr>
          <p:cNvPr id="1048692" name="Slide Number Placeholder 8"/>
          <p:cNvSpPr>
            <a:spLocks noGrp="1"/>
          </p:cNvSpPr>
          <p:nvPr>
            <p:ph type="sldNum" sz="quarter" idx="11"/>
          </p:nvPr>
        </p:nvSpPr>
        <p:spPr>
          <a:xfrm>
            <a:off x="8638952" y="6509004"/>
            <a:ext cx="464288" cy="274320"/>
          </a:xfrm>
        </p:spPr>
        <p:txBody>
          <a:bodyPr rtlCol="0" vert="horz"/>
          <a:lstStyle>
            <a:lvl1pPr>
              <a:defRPr>
                <a:solidFill>
                  <a:schemeClr val="tx2">
                    <a:shade val="90000"/>
                  </a:schemeClr>
                </a:solidFill>
              </a:defRPr>
            </a:lvl1pPr>
          </a:lstStyle>
          <a:p>
            <a:fld id="{3D16FED0-C46E-45AB-9A2B-72337D73B210}" type="slidenum">
              <a:rPr lang="en-US" smtClean="0"/>
            </a:fld>
            <a:endParaRPr lang="en-US"/>
          </a:p>
        </p:txBody>
      </p:sp>
      <p:sp>
        <p:nvSpPr>
          <p:cNvPr id="1048693" name="Footer Placeholder 9"/>
          <p:cNvSpPr>
            <a:spLocks noGrp="1"/>
          </p:cNvSpPr>
          <p:nvPr>
            <p:ph type="ftr" sz="quarter" idx="12"/>
          </p:nvPr>
        </p:nvSpPr>
        <p:spPr>
          <a:xfrm>
            <a:off x="1600200" y="6509004"/>
            <a:ext cx="3907464" cy="274320"/>
          </a:xfrm>
        </p:spPr>
        <p:txBody>
          <a:bodyPr rtlCol="0" vert="horz"/>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Footer Placeholder 2"/>
          <p:cNvSpPr>
            <a:spLocks noGrp="1"/>
          </p:cNvSpPr>
          <p:nvPr>
            <p:ph type="ftr" sz="quarter" idx="3"/>
          </p:nvPr>
        </p:nvSpPr>
        <p:spPr>
          <a:xfrm>
            <a:off x="1295400" y="6400800"/>
            <a:ext cx="4212264" cy="274320"/>
          </a:xfrm>
          <a:prstGeom prst="rect"/>
        </p:spPr>
        <p:txBody>
          <a:bodyPr/>
          <a:lstStyle>
            <a:lvl1pPr algn="r" eaLnBrk="1" hangingPunct="1" latinLnBrk="0">
              <a:defRPr sz="1300" kumimoji="0">
                <a:solidFill>
                  <a:schemeClr val="bg2">
                    <a:tint val="60000"/>
                    <a:satMod val="155000"/>
                  </a:schemeClr>
                </a:solidFill>
              </a:defRPr>
            </a:lvl1pPr>
          </a:lstStyle>
          <a:p>
            <a:endParaRPr lang="en-US"/>
          </a:p>
        </p:txBody>
      </p:sp>
      <p:sp>
        <p:nvSpPr>
          <p:cNvPr id="1048578" name="Date Placeholder 13"/>
          <p:cNvSpPr>
            <a:spLocks noGrp="1"/>
          </p:cNvSpPr>
          <p:nvPr>
            <p:ph type="dt" sz="half" idx="2"/>
          </p:nvPr>
        </p:nvSpPr>
        <p:spPr>
          <a:xfrm>
            <a:off x="5562600" y="6400800"/>
            <a:ext cx="3002280" cy="274320"/>
          </a:xfrm>
          <a:prstGeom prst="rect"/>
        </p:spPr>
        <p:txBody>
          <a:bodyPr/>
          <a:lstStyle>
            <a:lvl1pPr algn="l" eaLnBrk="1" hangingPunct="1" latinLnBrk="0">
              <a:defRPr sz="1300" kumimoji="0">
                <a:solidFill>
                  <a:schemeClr val="bg2">
                    <a:tint val="60000"/>
                    <a:satMod val="155000"/>
                  </a:schemeClr>
                </a:solidFill>
              </a:defRPr>
            </a:lvl1pPr>
          </a:lstStyle>
          <a:p>
            <a:fld id="{DA40B467-4A3D-4F79-91BB-1EB9D90FD549}" type="datetimeFigureOut">
              <a:rPr lang="en-US" smtClean="0"/>
            </a:fld>
            <a:endParaRPr lang="en-US"/>
          </a:p>
        </p:txBody>
      </p:sp>
      <p:sp>
        <p:nvSpPr>
          <p:cNvPr id="1048579" name="Slide Number Placeholder 22"/>
          <p:cNvSpPr>
            <a:spLocks noGrp="1"/>
          </p:cNvSpPr>
          <p:nvPr>
            <p:ph type="sldNum" sz="quarter" idx="4"/>
          </p:nvPr>
        </p:nvSpPr>
        <p:spPr>
          <a:xfrm>
            <a:off x="8638952" y="6514568"/>
            <a:ext cx="464288" cy="274320"/>
          </a:xfrm>
          <a:prstGeom prst="rect"/>
        </p:spPr>
        <p:txBody>
          <a:bodyPr anchor="ctr"/>
          <a:lstStyle>
            <a:lvl1pPr algn="r" eaLnBrk="1" hangingPunct="1" latinLnBrk="0">
              <a:defRPr sz="1600" kumimoji="0">
                <a:solidFill>
                  <a:schemeClr val="tx2">
                    <a:shade val="90000"/>
                  </a:schemeClr>
                </a:solidFill>
                <a:effectLst/>
              </a:defRPr>
            </a:lvl1pPr>
          </a:lstStyle>
          <a:p>
            <a:fld id="{3D16FED0-C46E-45AB-9A2B-72337D73B210}" type="slidenum">
              <a:rPr lang="en-US" smtClean="0"/>
            </a:fld>
            <a:endParaRPr lang="en-US"/>
          </a:p>
        </p:txBody>
      </p:sp>
      <p:sp>
        <p:nvSpPr>
          <p:cNvPr id="1048580" name="Title Placeholder 21"/>
          <p:cNvSpPr>
            <a:spLocks noGrp="1"/>
          </p:cNvSpPr>
          <p:nvPr>
            <p:ph type="title"/>
          </p:nvPr>
        </p:nvSpPr>
        <p:spPr>
          <a:xfrm>
            <a:off x="457200" y="253536"/>
            <a:ext cx="8229600" cy="1143000"/>
          </a:xfrm>
          <a:prstGeom prst="rect"/>
        </p:spPr>
        <p:txBody>
          <a:bodyPr anchor="b" rIns="91440">
            <a:normAutofit/>
            <a:scene3d>
              <a:camera prst="orthographicFront"/>
              <a:lightRig dir="t" rig="soft">
                <a:rot lat="0" lon="0" rev="2400000"/>
              </a:lightRig>
            </a:scene3d>
            <a:sp3d>
              <a:bevelT w="19050" h="12700"/>
            </a:sp3d>
          </a:bodyPr>
          <a:p>
            <a:r>
              <a:rPr kumimoji="0" lang="en-US" smtClean="0"/>
              <a:t>Click to edit Master title style</a:t>
            </a:r>
            <a:endParaRPr kumimoji="0" lang="en-US"/>
          </a:p>
        </p:txBody>
      </p:sp>
      <p:sp>
        <p:nvSpPr>
          <p:cNvPr id="1048581" name="Text Placeholder 12"/>
          <p:cNvSpPr>
            <a:spLocks noGrp="1"/>
          </p:cNvSpPr>
          <p:nvPr>
            <p:ph type="body" idx="1"/>
          </p:nvPr>
        </p:nvSpPr>
        <p:spPr>
          <a:xfrm>
            <a:off x="457200" y="1646237"/>
            <a:ext cx="8229600" cy="452628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Tree>
  </p:cSld>
  <p:clrMap accent1="accent1" accent2="accent2" accent3="accent3" accent4="accent4" accent5="accent5" accent6="accent6" bg1="dk1" bg2="dk2" tx1="lt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eaLnBrk="1" hangingPunct="1" latinLnBrk="0" marL="54864" rtl="0">
        <a:spcBef>
          <a:spcPct val="0"/>
        </a:spcBef>
        <a:buNone/>
        <a:defRPr sz="4600" kern="1200" kumimoji="0">
          <a:solidFill>
            <a:schemeClr val="tx2">
              <a:tint val="100000"/>
              <a:shade val="90000"/>
              <a:satMod val="250000"/>
              <a:alpha val="100000"/>
            </a:schemeClr>
          </a:solidFill>
          <a:effectLst>
            <a:outerShdw algn="tl" blurRad="38100" dir="5400000" dist="25500" rotWithShape="0">
              <a:srgbClr val="000000">
                <a:satMod val="180000"/>
                <a:alpha val="75000"/>
              </a:srgbClr>
            </a:outerShdw>
          </a:effectLst>
          <a:latin typeface="+mj-lt"/>
          <a:ea typeface="+mj-ea"/>
          <a:cs typeface="+mj-cs"/>
        </a:defRPr>
      </a:lvl1pPr>
    </p:titleStyle>
    <p:bodyStyle>
      <a:lvl1pPr algn="l" eaLnBrk="1" hangingPunct="1" indent="-292100" latinLnBrk="0" marL="292100" rtl="0">
        <a:spcBef>
          <a:spcPts val="0"/>
        </a:spcBef>
        <a:buClr>
          <a:schemeClr val="accent1"/>
        </a:buClr>
        <a:buSzPct val="70000"/>
        <a:buFont typeface="Wingdings 2"/>
        <a:buChar char=""/>
        <a:defRPr sz="3200" kern="1200" kumimoji="0">
          <a:solidFill>
            <a:schemeClr val="tx1"/>
          </a:solidFill>
          <a:latin typeface="+mn-lt"/>
          <a:ea typeface="+mn-ea"/>
          <a:cs typeface="+mn-cs"/>
        </a:defRPr>
      </a:lvl1pPr>
      <a:lvl2pPr algn="l" eaLnBrk="1" hangingPunct="1" indent="-228600" latinLnBrk="0" marL="640080" rtl="0">
        <a:spcBef>
          <a:spcPts val="400"/>
        </a:spcBef>
        <a:buClr>
          <a:schemeClr val="accent2"/>
        </a:buClr>
        <a:buSzPct val="90000"/>
        <a:buFontTx/>
        <a:buChar char="•"/>
        <a:defRPr sz="2600" kern="1200" kumimoji="0">
          <a:solidFill>
            <a:schemeClr val="tx1"/>
          </a:solidFill>
          <a:latin typeface="+mn-lt"/>
          <a:ea typeface="+mn-ea"/>
          <a:cs typeface="+mn-cs"/>
        </a:defRPr>
      </a:lvl2pPr>
      <a:lvl3pPr algn="l" eaLnBrk="1" hangingPunct="1" indent="-192024" latinLnBrk="0" marL="822960" rtl="0">
        <a:spcBef>
          <a:spcPts val="400"/>
        </a:spcBef>
        <a:buClr>
          <a:schemeClr val="accent3"/>
        </a:buClr>
        <a:buSzPct val="100000"/>
        <a:buFont typeface="Wingdings 2"/>
        <a:buChar char=""/>
        <a:defRPr sz="2300" kern="1200" kumimoji="0">
          <a:solidFill>
            <a:schemeClr val="tx1"/>
          </a:solidFill>
          <a:latin typeface="+mn-lt"/>
          <a:ea typeface="+mn-ea"/>
          <a:cs typeface="+mn-cs"/>
        </a:defRPr>
      </a:lvl3pPr>
      <a:lvl4pPr algn="l" eaLnBrk="1" hangingPunct="1" indent="-182880" latinLnBrk="0" marL="1005840" rtl="0">
        <a:spcBef>
          <a:spcPts val="400"/>
        </a:spcBef>
        <a:buClr>
          <a:schemeClr val="accent3"/>
        </a:buClr>
        <a:buSzPct val="100000"/>
        <a:buFont typeface="Wingdings 2"/>
        <a:buChar char=""/>
        <a:defRPr sz="2000" kern="1200" kumimoji="0">
          <a:solidFill>
            <a:schemeClr val="tx1"/>
          </a:solidFill>
          <a:latin typeface="+mn-lt"/>
          <a:ea typeface="+mn-ea"/>
          <a:cs typeface="+mn-cs"/>
        </a:defRPr>
      </a:lvl4pPr>
      <a:lvl5pPr algn="l" eaLnBrk="1" hangingPunct="1" indent="-182880" latinLnBrk="0" marL="1188720" rtl="0">
        <a:spcBef>
          <a:spcPts val="400"/>
        </a:spcBef>
        <a:buClr>
          <a:schemeClr val="accent3"/>
        </a:buClr>
        <a:buSzPct val="100000"/>
        <a:buFont typeface="Wingdings 2"/>
        <a:buChar char=""/>
        <a:defRPr sz="1900" kern="1200" kumimoji="0">
          <a:solidFill>
            <a:schemeClr val="tx1"/>
          </a:solidFill>
          <a:latin typeface="+mn-lt"/>
          <a:ea typeface="+mn-ea"/>
          <a:cs typeface="+mn-cs"/>
        </a:defRPr>
      </a:lvl5pPr>
      <a:lvl6pPr algn="l" eaLnBrk="1" hangingPunct="1" indent="-173736" latinLnBrk="0" marL="1371600" rtl="0">
        <a:spcBef>
          <a:spcPts val="400"/>
        </a:spcBef>
        <a:buClr>
          <a:schemeClr val="accent4"/>
        </a:buClr>
        <a:buFont typeface="Wingdings 2"/>
        <a:buChar char=""/>
        <a:defRPr baseline="0" sz="1800" kern="1200" kumimoji="0">
          <a:solidFill>
            <a:schemeClr val="tx1"/>
          </a:solidFill>
          <a:latin typeface="+mn-lt"/>
          <a:ea typeface="+mn-ea"/>
          <a:cs typeface="+mn-cs"/>
        </a:defRPr>
      </a:lvl6pPr>
      <a:lvl7pPr algn="l" eaLnBrk="1" hangingPunct="1" indent="-173736" latinLnBrk="0" marL="1554480" rtl="0">
        <a:spcBef>
          <a:spcPts val="400"/>
        </a:spcBef>
        <a:buClr>
          <a:schemeClr val="accent4"/>
        </a:buClr>
        <a:buFont typeface="Wingdings 2"/>
        <a:buChar char=""/>
        <a:defRPr baseline="0" sz="1600" kern="1200" kumimoji="0">
          <a:solidFill>
            <a:schemeClr val="tx1"/>
          </a:solidFill>
          <a:latin typeface="+mn-lt"/>
          <a:ea typeface="+mn-ea"/>
          <a:cs typeface="+mn-cs"/>
        </a:defRPr>
      </a:lvl7pPr>
      <a:lvl8pPr algn="l" eaLnBrk="1" hangingPunct="1" indent="-173736" latinLnBrk="0" marL="1737360" rtl="0">
        <a:spcBef>
          <a:spcPts val="400"/>
        </a:spcBef>
        <a:buClr>
          <a:schemeClr val="accent4"/>
        </a:buClr>
        <a:buFont typeface="Wingdings 2"/>
        <a:buChar char=""/>
        <a:defRPr baseline="0" sz="1600" kern="1200" kumimoji="0">
          <a:solidFill>
            <a:schemeClr val="tx1"/>
          </a:solidFill>
          <a:latin typeface="+mn-lt"/>
          <a:ea typeface="+mn-ea"/>
          <a:cs typeface="+mn-cs"/>
        </a:defRPr>
      </a:lvl8pPr>
      <a:lvl9pPr algn="l" eaLnBrk="1" hangingPunct="1" indent="-173736" latinLnBrk="0" marL="1920240" rtl="0">
        <a:spcBef>
          <a:spcPts val="400"/>
        </a:spcBef>
        <a:buClr>
          <a:schemeClr val="accent4"/>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scribbr.com/dissertation-writing-roadmap/choosing-topic-dissertation-8-steps/" TargetMode="External"/><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hyperlink" Target="https://www.scribbr.com/dissertation-writing-roadmap/set-objective-dissertation/" TargetMode="External"/><Relationship Id="rId2" Type="http://schemas.openxmlformats.org/officeDocument/2006/relationships/hyperlink" Target="https://www.scribbr.com/dissertation-writing-roadmap/main-research-question-dissertation/" TargetMode="External"/><Relationship Id="rId3" Type="http://schemas.openxmlformats.org/officeDocument/2006/relationships/hyperlink" Target="https://www.scribbr.com/dissertation/tips-for-writing-an-overview-of-your-dissertation/" TargetMode="External"/><Relationship Id="rId4" Type="http://schemas.openxmlformats.org/officeDocument/2006/relationships/hyperlink" Target="https://www.scribbr.co.uk/thesis-dissertation/introduction/" TargetMode="External"/><Relationship Id="rId5"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hyperlink" Target="https://www.scribbr.com/dissertation/literature-review/" TargetMode="External"/><Relationship Id="rId2"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hyperlink" Target="https://www.scribbr.co.uk/thesis-dissertation/literature-review/" TargetMode="External"/><Relationship Id="rId2"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hyperlink" Target="https://www.scribbr.com/dissertation/the-theoretical-framework-of-a-dissertation-what-and-how/" TargetMode="External"/><Relationship Id="rId2"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hyperlink" Target="https://www.scribbr.com/dissertation/methodology/" TargetMode="External"/><Relationship Id="rId2"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hyperlink" Target="https://www.scribbr.com/dissertation/research-results-in-your-dissertation/" TargetMode="External"/><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hyperlink" Target="https://www.scribbr.com/theses-examples/overview-of-thesis-databases/" TargetMode="External"/><Relationship Id="rId2"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hyperlink" Target="https://www.scribbr.co.uk/thesis-dissertation/discussion/" TargetMode="External"/><Relationship Id="rId2"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hyperlink" Target="https://www.scribbr.co.uk/thesis-dissertation/conclusion/" TargetMode="External"/><Relationship Id="rId2" Type="http://schemas.openxmlformats.org/officeDocument/2006/relationships/slideLayout" Target="../slideLayouts/slideLayout3.xml"/><Relationship Id="rId3"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hyperlink" Target="https://www.enago.com/academy/thesis-vs-dissertation/" TargetMode="External"/><Relationship Id="rId2" Type="http://schemas.openxmlformats.org/officeDocument/2006/relationships/hyperlink" Target="https://www.researchgate.net/publication/331155106" TargetMode="External"/><Relationship Id="rId3"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hyperlink" Target="https://www.scribbr.co.uk/thesis-dissertation/introduction/" TargetMode="External"/><Relationship Id="rId2" Type="http://schemas.openxmlformats.org/officeDocument/2006/relationships/hyperlink" Target="https://www.scribbr.co.uk/thesis-dissertation/literature-review/" TargetMode="External"/><Relationship Id="rId3" Type="http://schemas.openxmlformats.org/officeDocument/2006/relationships/hyperlink" Target="https://www.scribbr.co.uk/thesis-dissertation/methodology/" TargetMode="External"/><Relationship Id="rId4" Type="http://schemas.openxmlformats.org/officeDocument/2006/relationships/hyperlink" Target="https://www.scribbr.co.uk/thesis-dissertation/results/" TargetMode="External"/><Relationship Id="rId5" Type="http://schemas.openxmlformats.org/officeDocument/2006/relationships/hyperlink" Target="https://www.scribbr.co.uk/thesis-dissertation/discussion/" TargetMode="External"/><Relationship Id="rId6" Type="http://schemas.openxmlformats.org/officeDocument/2006/relationships/hyperlink" Target="https://www.scribbr.co.uk/thesis-dissertation/conclusion/" TargetMode="External"/><Relationship Id="rId7"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hyperlink" Target="https://www.scribbr.com/category/academic-essay/" TargetMode="External"/><Relationship Id="rId2" Type="http://schemas.openxmlformats.org/officeDocument/2006/relationships/hyperlink" Target="https://www.scribbr.com/citing-sources/primary-and-secondary-sources/" TargetMode="External"/><Relationship Id="rId3" Type="http://schemas.openxmlformats.org/officeDocument/2006/relationships/hyperlink" Target="https://www.scribbr.co.uk/thesis-dissertation/title-page/" TargetMode="External"/><Relationship Id="rId4" Type="http://schemas.openxmlformats.org/officeDocument/2006/relationships/hyperlink" Target="https://www.scribbr.co.uk/thesis-dissertation/abstract/" TargetMode="External"/><Relationship Id="rId5" Type="http://schemas.openxmlformats.org/officeDocument/2006/relationships/hyperlink" Target="https://www.scribbr.co.uk/referencing/harvard-style/" TargetMode="External"/><Relationship Id="rId6"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hyperlink" Target="https://www.scribbr.co.uk/thesis-dissertation/abstract/" TargetMode="External"/><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Title 1"/>
          <p:cNvSpPr>
            <a:spLocks noGrp="1"/>
          </p:cNvSpPr>
          <p:nvPr>
            <p:ph type="ctrTitle"/>
          </p:nvPr>
        </p:nvSpPr>
        <p:spPr/>
        <p:txBody>
          <a:bodyPr>
            <a:normAutofit fontScale="90000"/>
          </a:bodyPr>
          <a:p>
            <a:r>
              <a:rPr b="1" dirty="0" lang="en-US" smtClean="0"/>
              <a:t>Dissertation &amp; Thesis:  Writing &amp; Structuring</a:t>
            </a:r>
            <a:br>
              <a:rPr b="1" dirty="0" lang="en-US" smtClean="0"/>
            </a:br>
            <a:r>
              <a:rPr dirty="0" lang="en-US"/>
              <a:t/>
            </a:r>
            <a:br>
              <a:rPr dirty="0" lang="en-US"/>
            </a:br>
            <a:endParaRPr dirty="0" lang="en-US"/>
          </a:p>
        </p:txBody>
      </p:sp>
      <p:sp>
        <p:nvSpPr>
          <p:cNvPr id="1048589" name="Subtitle 2"/>
          <p:cNvSpPr>
            <a:spLocks noGrp="1"/>
          </p:cNvSpPr>
          <p:nvPr>
            <p:ph type="subTitle" idx="1"/>
          </p:nvPr>
        </p:nvSpPr>
        <p:spPr/>
        <p:txBody>
          <a:bodyPr>
            <a:normAutofit fontScale="25000" lnSpcReduction="20000"/>
          </a:bodyPr>
          <a:p>
            <a:pPr algn="just"/>
            <a:r>
              <a:rPr dirty="0" sz="9600" lang="en-US" smtClean="0">
                <a:latin typeface="Times New Roman" pitchFamily="18" charset="0"/>
                <a:cs typeface="Times New Roman" pitchFamily="18" charset="0"/>
              </a:rPr>
              <a:t>PRESENTED BY:</a:t>
            </a:r>
          </a:p>
          <a:p>
            <a:pPr algn="just"/>
            <a:r>
              <a:rPr dirty="0" sz="9600" lang="en-US" smtClean="0">
                <a:latin typeface="Times New Roman" pitchFamily="18" charset="0"/>
                <a:cs typeface="Times New Roman" pitchFamily="18" charset="0"/>
              </a:rPr>
              <a:t>DR. HASHIM SABO </a:t>
            </a:r>
            <a:r>
              <a:rPr dirty="0" sz="9600" lang="en-US" smtClean="0">
                <a:latin typeface="Times New Roman" pitchFamily="18" charset="0"/>
                <a:cs typeface="Times New Roman" pitchFamily="18" charset="0"/>
              </a:rPr>
              <a:t>BELLO, </a:t>
            </a:r>
            <a:r>
              <a:rPr dirty="0" sz="9600" i="1" lang="en-US" smtClean="0">
                <a:latin typeface="Times New Roman" pitchFamily="18" charset="0"/>
                <a:cs typeface="Times New Roman" pitchFamily="18" charset="0"/>
              </a:rPr>
              <a:t>PHD, FIMC, MNIM, MCIPMA (USA)</a:t>
            </a:r>
            <a:endParaRPr dirty="0" sz="9600" i="1" lang="en-US" smtClean="0">
              <a:latin typeface="Times New Roman" pitchFamily="18" charset="0"/>
              <a:cs typeface="Times New Roman" pitchFamily="18" charset="0"/>
            </a:endParaRPr>
          </a:p>
          <a:p>
            <a:pPr algn="just"/>
            <a:r>
              <a:rPr dirty="0" sz="9600" lang="en-US" smtClean="0">
                <a:latin typeface="Times New Roman" pitchFamily="18" charset="0"/>
                <a:cs typeface="Times New Roman" pitchFamily="18" charset="0"/>
              </a:rPr>
              <a:t>Department of Business Administration and Management, School of Management Studies, </a:t>
            </a:r>
            <a:r>
              <a:rPr dirty="0" sz="9600" lang="en-US" err="1" smtClean="0">
                <a:latin typeface="Times New Roman" pitchFamily="18" charset="0"/>
                <a:cs typeface="Times New Roman" pitchFamily="18" charset="0"/>
              </a:rPr>
              <a:t>Abubakar</a:t>
            </a:r>
            <a:r>
              <a:rPr dirty="0" sz="9600" lang="en-US" smtClean="0">
                <a:latin typeface="Times New Roman" pitchFamily="18" charset="0"/>
                <a:cs typeface="Times New Roman" pitchFamily="18" charset="0"/>
              </a:rPr>
              <a:t> </a:t>
            </a:r>
            <a:r>
              <a:rPr dirty="0" sz="9600" lang="en-US" err="1" smtClean="0">
                <a:latin typeface="Times New Roman" pitchFamily="18" charset="0"/>
                <a:cs typeface="Times New Roman" pitchFamily="18" charset="0"/>
              </a:rPr>
              <a:t>Tatari</a:t>
            </a:r>
            <a:r>
              <a:rPr dirty="0" sz="9600" lang="en-US" smtClean="0">
                <a:latin typeface="Times New Roman" pitchFamily="18" charset="0"/>
                <a:cs typeface="Times New Roman" pitchFamily="18" charset="0"/>
              </a:rPr>
              <a:t> Ali Polytechnic, P.M.B. 0094 Bauchi, Bauchi State, Nigeria </a:t>
            </a:r>
            <a:r>
              <a:rPr b="1" dirty="0" sz="9600" lang="en-US" smtClean="0">
                <a:latin typeface="Times New Roman" pitchFamily="18" charset="0"/>
                <a:cs typeface="Times New Roman" pitchFamily="18" charset="0"/>
              </a:rPr>
              <a:t>@TORMP 2020 Online International Training on Research Manuscript Drafting and Publishing organized by </a:t>
            </a:r>
            <a:r>
              <a:rPr b="1" dirty="0" sz="9600" lang="en-US" err="1" smtClean="0">
                <a:latin typeface="Times New Roman" pitchFamily="18" charset="0"/>
                <a:cs typeface="Times New Roman" pitchFamily="18" charset="0"/>
              </a:rPr>
              <a:t>Eudoxia</a:t>
            </a:r>
            <a:r>
              <a:rPr b="1" dirty="0" sz="9600" lang="en-US" smtClean="0">
                <a:latin typeface="Times New Roman" pitchFamily="18" charset="0"/>
                <a:cs typeface="Times New Roman" pitchFamily="18" charset="0"/>
              </a:rPr>
              <a:t> Research Centre, </a:t>
            </a:r>
            <a:r>
              <a:rPr b="1" dirty="0" sz="9600" lang="en-US" err="1" smtClean="0">
                <a:latin typeface="Times New Roman" pitchFamily="18" charset="0"/>
                <a:cs typeface="Times New Roman" pitchFamily="18" charset="0"/>
              </a:rPr>
              <a:t>Guwahati</a:t>
            </a:r>
            <a:r>
              <a:rPr b="1" dirty="0" sz="9600" lang="en-US" smtClean="0">
                <a:latin typeface="Times New Roman" pitchFamily="18" charset="0"/>
                <a:cs typeface="Times New Roman" pitchFamily="18" charset="0"/>
              </a:rPr>
              <a:t>, India</a:t>
            </a:r>
          </a:p>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3200" lang="en-US" smtClean="0"/>
              <a:t>The dissertation and thesis structure- Introduction</a:t>
            </a:r>
            <a:endParaRPr dirty="0" sz="3200" lang="en-US"/>
          </a:p>
        </p:txBody>
      </p:sp>
      <p:sp>
        <p:nvSpPr>
          <p:cNvPr id="1048613"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In the introduction, you set up your dissertation’s topic, purpose, and relevance, and tell the reader what to expect in the rest of the dissertation. The introduction should:</a:t>
            </a:r>
          </a:p>
          <a:p>
            <a:pPr algn="just">
              <a:buFont typeface="Wingdings" pitchFamily="2" charset="2"/>
              <a:buChar char="Ø"/>
            </a:pPr>
            <a:r>
              <a:rPr dirty="0" sz="8000" lang="en-US" smtClean="0"/>
              <a:t>Establish your </a:t>
            </a:r>
            <a:r>
              <a:rPr dirty="0" sz="8000" lang="en-US" smtClean="0">
                <a:hlinkClick r:id="rId1"/>
              </a:rPr>
              <a:t>research topic</a:t>
            </a:r>
            <a:r>
              <a:rPr dirty="0" sz="8000" lang="en-US" smtClean="0"/>
              <a:t>, giving necessary background information to contextualize your work</a:t>
            </a:r>
          </a:p>
          <a:p>
            <a:pPr algn="just">
              <a:buFont typeface="Wingdings" pitchFamily="2" charset="2"/>
              <a:buChar char="Ø"/>
            </a:pPr>
            <a:r>
              <a:rPr dirty="0" sz="8000" lang="en-US" smtClean="0"/>
              <a:t>Narrow down the focus and define the scope of the research</a:t>
            </a:r>
          </a:p>
          <a:p>
            <a:pPr algn="just">
              <a:buFont typeface="Wingdings" pitchFamily="2" charset="2"/>
              <a:buChar char="Ø"/>
            </a:pPr>
            <a:r>
              <a:rPr dirty="0" sz="8000" lang="en-US" smtClean="0"/>
              <a:t>Discuss the state of existing research on the topic, showing your work’s relevance to a broader problem or debate</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3200" lang="en-US" smtClean="0"/>
              <a:t>The dissertation and thesis structure-continued</a:t>
            </a:r>
            <a:endParaRPr dirty="0" sz="3200" lang="en-US"/>
          </a:p>
        </p:txBody>
      </p:sp>
      <p:sp>
        <p:nvSpPr>
          <p:cNvPr id="1048615"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Clearly state your </a:t>
            </a:r>
            <a:r>
              <a:rPr dirty="0" sz="8000" lang="en-US" smtClean="0">
                <a:hlinkClick r:id="rId1"/>
              </a:rPr>
              <a:t>objectives</a:t>
            </a:r>
            <a:r>
              <a:rPr dirty="0" sz="8000" lang="en-US" smtClean="0"/>
              <a:t> and </a:t>
            </a:r>
            <a:r>
              <a:rPr dirty="0" sz="8000" lang="en-US" smtClean="0">
                <a:hlinkClick r:id="rId2"/>
              </a:rPr>
              <a:t>research questions</a:t>
            </a:r>
            <a:r>
              <a:rPr dirty="0" sz="8000" lang="en-US" smtClean="0"/>
              <a:t>, and indicate how you will answer them</a:t>
            </a:r>
          </a:p>
          <a:p>
            <a:pPr algn="just">
              <a:buFont typeface="Wingdings" pitchFamily="2" charset="2"/>
              <a:buChar char="Ø"/>
            </a:pPr>
            <a:r>
              <a:rPr dirty="0" sz="8000" lang="en-US" smtClean="0"/>
              <a:t>Give an </a:t>
            </a:r>
            <a:r>
              <a:rPr dirty="0" sz="8000" lang="en-US" smtClean="0">
                <a:hlinkClick r:id="rId3"/>
              </a:rPr>
              <a:t>overview of your dissertation or thesis’s structure</a:t>
            </a:r>
            <a:r>
              <a:rPr dirty="0" sz="8000" lang="en-US" u="sng" smtClean="0">
                <a:hlinkClick r:id="rId3"/>
              </a:rPr>
              <a:t> </a:t>
            </a:r>
            <a:endParaRPr dirty="0" sz="8000" lang="en-US" smtClean="0"/>
          </a:p>
          <a:p>
            <a:pPr algn="just">
              <a:buFont typeface="Wingdings" pitchFamily="2" charset="2"/>
              <a:buChar char="Ø"/>
            </a:pPr>
            <a:r>
              <a:rPr dirty="0" sz="8000" lang="en-US" smtClean="0"/>
              <a:t>Everything in the introduction should be clear, engaging, and relevant to your research. </a:t>
            </a:r>
            <a:endParaRPr dirty="0" sz="8000" lang="en-US" smtClean="0"/>
          </a:p>
          <a:p>
            <a:pPr algn="just">
              <a:buFont typeface="Wingdings" pitchFamily="2" charset="2"/>
              <a:buChar char="Ø"/>
            </a:pPr>
            <a:r>
              <a:rPr dirty="0" sz="8000" lang="en-US" smtClean="0"/>
              <a:t>By </a:t>
            </a:r>
            <a:r>
              <a:rPr dirty="0" sz="8000" lang="en-US" smtClean="0"/>
              <a:t>the end, the reader should understand the </a:t>
            </a:r>
            <a:r>
              <a:rPr dirty="0" sz="8000" i="1" lang="en-US" smtClean="0"/>
              <a:t>what</a:t>
            </a:r>
            <a:r>
              <a:rPr dirty="0" sz="8000" lang="en-US" smtClean="0"/>
              <a:t>, </a:t>
            </a:r>
            <a:r>
              <a:rPr dirty="0" sz="8000" i="1" lang="en-US" smtClean="0"/>
              <a:t>why</a:t>
            </a:r>
            <a:r>
              <a:rPr dirty="0" sz="8000" lang="en-US" smtClean="0"/>
              <a:t> and </a:t>
            </a:r>
            <a:r>
              <a:rPr dirty="0" sz="8000" i="1" lang="en-US" smtClean="0"/>
              <a:t>how</a:t>
            </a:r>
            <a:r>
              <a:rPr dirty="0" sz="8000" lang="en-US" smtClean="0"/>
              <a:t> of your research. Not sure how? Read our guide on </a:t>
            </a:r>
            <a:r>
              <a:rPr dirty="0" sz="8000" lang="en-US" smtClean="0">
                <a:hlinkClick r:id="rId4"/>
              </a:rPr>
              <a:t>how to write a dissertation or thesis introduction</a:t>
            </a:r>
            <a:r>
              <a:rPr dirty="0" sz="8000" lang="en-US" smtClean="0"/>
              <a:t>.</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sz="3200" lang="en-US" smtClean="0"/>
              <a:t>The dissertation and thesis structure-Literature review/Theoretical framework</a:t>
            </a:r>
            <a:endParaRPr dirty="0" sz="3200" lang="en-US"/>
          </a:p>
        </p:txBody>
      </p:sp>
      <p:sp>
        <p:nvSpPr>
          <p:cNvPr id="1048617"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Before you start on your research, you should have conducted a </a:t>
            </a:r>
            <a:r>
              <a:rPr dirty="0" sz="8000" lang="en-US" smtClean="0">
                <a:hlinkClick r:id="rId1"/>
              </a:rPr>
              <a:t>literature review</a:t>
            </a:r>
            <a:r>
              <a:rPr dirty="0" sz="8000" lang="en-US" smtClean="0"/>
              <a:t> to gain a thorough understanding of the academic work that already exists on your topic. </a:t>
            </a:r>
          </a:p>
          <a:p>
            <a:pPr algn="just">
              <a:buFont typeface="Wingdings" pitchFamily="2" charset="2"/>
              <a:buChar char="Ø"/>
            </a:pPr>
            <a:r>
              <a:rPr dirty="0" sz="8000" lang="en-US" smtClean="0"/>
              <a:t>This means: Collecting sources (e.g. books and journal articles) and selecting the most relevant ones. Critically evaluating and analyzing each source</a:t>
            </a:r>
          </a:p>
          <a:p>
            <a:pPr algn="just">
              <a:buFont typeface="Wingdings" pitchFamily="2" charset="2"/>
              <a:buChar char="Ø"/>
            </a:pPr>
            <a:r>
              <a:rPr dirty="0" sz="8000" lang="en-US" smtClean="0"/>
              <a:t>This means: Collecting sources (e.g. books and journal articles) and selecting the most relevant ones. Critically evaluating and analyzing each source</a:t>
            </a:r>
          </a:p>
          <a:p>
            <a:pPr algn="just">
              <a:buFont typeface="Wingdings" pitchFamily="2" charset="2"/>
              <a:buChar char="Ø"/>
            </a:pPr>
            <a:r>
              <a:rPr dirty="0" sz="8000" lang="en-US" smtClean="0"/>
              <a:t>Drawing connections between them (e.g. themes, patterns, conflicts, gaps) to make an overall point</a:t>
            </a: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Title 1"/>
          <p:cNvSpPr>
            <a:spLocks noGrp="1"/>
          </p:cNvSpPr>
          <p:nvPr>
            <p:ph type="title"/>
          </p:nvPr>
        </p:nvSpPr>
        <p:spPr/>
        <p:txBody>
          <a:bodyPr>
            <a:normAutofit/>
          </a:bodyPr>
          <a:p>
            <a:r>
              <a:rPr dirty="0" sz="3200" lang="en-US" smtClean="0"/>
              <a:t>The dissertation and thesis structure-continued</a:t>
            </a:r>
            <a:endParaRPr dirty="0" sz="3200" lang="en-US"/>
          </a:p>
        </p:txBody>
      </p:sp>
      <p:sp>
        <p:nvSpPr>
          <p:cNvPr id="1048619"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In the </a:t>
            </a:r>
            <a:r>
              <a:rPr dirty="0" sz="8000" lang="en-US" smtClean="0">
                <a:hlinkClick r:id="rId1"/>
              </a:rPr>
              <a:t>dissertation or thesis literature review</a:t>
            </a:r>
            <a:r>
              <a:rPr dirty="0" sz="8000" lang="en-US" smtClean="0"/>
              <a:t> chapter or section, you shouldn’t just </a:t>
            </a:r>
            <a:r>
              <a:rPr dirty="0" sz="8000" lang="en-US" err="1" smtClean="0"/>
              <a:t>summarise</a:t>
            </a:r>
            <a:r>
              <a:rPr dirty="0" sz="8000" lang="en-US" smtClean="0"/>
              <a:t> existing studies, but develop a coherent structure and argument that leads to a clear basis or justification for your own research. </a:t>
            </a:r>
            <a:endParaRPr dirty="0" sz="8000" lang="en-US" smtClean="0"/>
          </a:p>
          <a:p>
            <a:pPr algn="just">
              <a:buFont typeface="Wingdings" pitchFamily="2" charset="2"/>
              <a:buChar char="Ø"/>
            </a:pPr>
            <a:r>
              <a:rPr dirty="0" sz="8000" lang="en-US" smtClean="0"/>
              <a:t>For </a:t>
            </a:r>
            <a:r>
              <a:rPr dirty="0" sz="8000" lang="en-US" smtClean="0"/>
              <a:t>example, it might aim to show how your </a:t>
            </a:r>
            <a:r>
              <a:rPr dirty="0" sz="8000" lang="en-US" smtClean="0"/>
              <a:t>research: Addresses </a:t>
            </a:r>
            <a:r>
              <a:rPr dirty="0" sz="8000" lang="en-US" smtClean="0"/>
              <a:t>a gap in the literature</a:t>
            </a:r>
          </a:p>
          <a:p>
            <a:pPr algn="just">
              <a:buFont typeface="Wingdings" pitchFamily="2" charset="2"/>
              <a:buChar char="Ø"/>
            </a:pPr>
            <a:r>
              <a:rPr dirty="0" sz="8000" lang="en-US" smtClean="0"/>
              <a:t>Takes a new theoretical or methodological approach to the topic</a:t>
            </a:r>
          </a:p>
          <a:p>
            <a:pPr algn="just">
              <a:buFont typeface="Wingdings" pitchFamily="2" charset="2"/>
              <a:buChar char="Ø"/>
            </a:pPr>
            <a:r>
              <a:rPr dirty="0" sz="8000" lang="en-US" smtClean="0"/>
              <a:t>Proposes a solution to an unresolved problem</a:t>
            </a:r>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0" name="Title 1"/>
          <p:cNvSpPr>
            <a:spLocks noGrp="1"/>
          </p:cNvSpPr>
          <p:nvPr>
            <p:ph type="title"/>
          </p:nvPr>
        </p:nvSpPr>
        <p:spPr/>
        <p:txBody>
          <a:bodyPr>
            <a:normAutofit/>
          </a:bodyPr>
          <a:p>
            <a:r>
              <a:rPr dirty="0" sz="3200" lang="en-US" smtClean="0"/>
              <a:t>The dissertation and thesis structure-continued</a:t>
            </a:r>
            <a:endParaRPr dirty="0" sz="3200" lang="en-US"/>
          </a:p>
        </p:txBody>
      </p:sp>
      <p:sp>
        <p:nvSpPr>
          <p:cNvPr id="1048621"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Advances a theoretical debate</a:t>
            </a:r>
          </a:p>
          <a:p>
            <a:pPr algn="just">
              <a:buFont typeface="Wingdings" pitchFamily="2" charset="2"/>
              <a:buChar char="Ø"/>
            </a:pPr>
            <a:r>
              <a:rPr dirty="0" sz="8000" lang="en-US" smtClean="0"/>
              <a:t>Builds on and strengthens existing knowledge with new data</a:t>
            </a:r>
          </a:p>
          <a:p>
            <a:pPr algn="just">
              <a:buFont typeface="Wingdings" pitchFamily="2" charset="2"/>
              <a:buChar char="Ø"/>
            </a:pPr>
            <a:r>
              <a:rPr dirty="0" sz="8000" lang="en-US" smtClean="0"/>
              <a:t>The literature review often becomes the basis for a </a:t>
            </a:r>
            <a:r>
              <a:rPr dirty="0" sz="8000" lang="en-US" smtClean="0">
                <a:hlinkClick r:id="rId1"/>
              </a:rPr>
              <a:t>theoretical framework</a:t>
            </a:r>
            <a:r>
              <a:rPr dirty="0" sz="8000" lang="en-US" smtClean="0"/>
              <a:t>, in which you define and </a:t>
            </a:r>
            <a:r>
              <a:rPr dirty="0" sz="8000" lang="en-US" err="1" smtClean="0"/>
              <a:t>analyse</a:t>
            </a:r>
            <a:r>
              <a:rPr dirty="0" sz="8000" lang="en-US" smtClean="0"/>
              <a:t> the key theories, concepts and models that frame your research.</a:t>
            </a:r>
          </a:p>
          <a:p>
            <a:pPr algn="just">
              <a:buFont typeface="Wingdings" pitchFamily="2" charset="2"/>
              <a:buChar char="Ø"/>
            </a:pPr>
            <a:r>
              <a:rPr dirty="0" sz="8000" lang="en-US" smtClean="0"/>
              <a:t> In this section you can answer descriptive research questions about the relationship between concepts or variables.</a:t>
            </a:r>
          </a:p>
          <a:p>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2" name="Title 1"/>
          <p:cNvSpPr>
            <a:spLocks noGrp="1"/>
          </p:cNvSpPr>
          <p:nvPr>
            <p:ph type="title"/>
          </p:nvPr>
        </p:nvSpPr>
        <p:spPr/>
        <p:txBody>
          <a:bodyPr>
            <a:normAutofit/>
          </a:bodyPr>
          <a:p>
            <a:r>
              <a:rPr dirty="0" sz="3200" lang="en-US" smtClean="0"/>
              <a:t>The dissertation and thesis structure-Methodology</a:t>
            </a:r>
            <a:br>
              <a:rPr dirty="0" sz="3200" lang="en-US" smtClean="0"/>
            </a:br>
            <a:endParaRPr dirty="0" sz="3200" lang="en-US"/>
          </a:p>
        </p:txBody>
      </p:sp>
      <p:sp>
        <p:nvSpPr>
          <p:cNvPr id="1048623"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The </a:t>
            </a:r>
            <a:r>
              <a:rPr dirty="0" sz="8000" lang="en-US" smtClean="0">
                <a:hlinkClick r:id="rId1"/>
              </a:rPr>
              <a:t>methodology</a:t>
            </a:r>
            <a:r>
              <a:rPr dirty="0" sz="8000" lang="en-US" smtClean="0"/>
              <a:t> chapter or section describes how you conducted your research, allowing your reader to assess its validity. You should generally include:</a:t>
            </a:r>
          </a:p>
          <a:p>
            <a:pPr algn="just">
              <a:buFont typeface="Wingdings" pitchFamily="2" charset="2"/>
              <a:buChar char="Ø"/>
            </a:pPr>
            <a:r>
              <a:rPr dirty="0" sz="8000" lang="en-US" smtClean="0"/>
              <a:t>The overall approach and type of research (e.g. qualitative, quantitative, experimental, ethnographic)</a:t>
            </a:r>
          </a:p>
          <a:p>
            <a:pPr algn="just">
              <a:buFont typeface="Wingdings" pitchFamily="2" charset="2"/>
              <a:buChar char="Ø"/>
            </a:pPr>
            <a:r>
              <a:rPr dirty="0" sz="8000" lang="en-US" smtClean="0"/>
              <a:t>Your methods of collecting data (e.g. interviews, surveys, archives)</a:t>
            </a:r>
          </a:p>
          <a:p>
            <a:pPr algn="just">
              <a:buFont typeface="Wingdings" pitchFamily="2" charset="2"/>
              <a:buChar char="Ø"/>
            </a:pPr>
            <a:r>
              <a:rPr dirty="0" sz="8000" lang="en-US" smtClean="0"/>
              <a:t>Details of where, when, and with whom the research took place</a:t>
            </a:r>
          </a:p>
          <a:p>
            <a:pPr algn="just">
              <a:buFont typeface="Wingdings" pitchFamily="2" charset="2"/>
              <a:buChar char="Ø"/>
            </a:pPr>
            <a:r>
              <a:rPr dirty="0" sz="8000" lang="en-US" smtClean="0"/>
              <a:t>Details of where, when, and with whom the research took place</a:t>
            </a:r>
          </a:p>
          <a:p>
            <a:endParaRPr dirty="0" lang="en-US" smtClean="0"/>
          </a:p>
          <a:p>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4" name="Title 1"/>
          <p:cNvSpPr>
            <a:spLocks noGrp="1"/>
          </p:cNvSpPr>
          <p:nvPr>
            <p:ph type="title"/>
          </p:nvPr>
        </p:nvSpPr>
        <p:spPr/>
        <p:txBody>
          <a:bodyPr>
            <a:normAutofit/>
          </a:bodyPr>
          <a:p>
            <a:r>
              <a:rPr dirty="0" sz="3200" lang="en-US" smtClean="0"/>
              <a:t>The dissertation and thesis structure-continued</a:t>
            </a:r>
            <a:endParaRPr dirty="0" sz="3200" lang="en-US"/>
          </a:p>
        </p:txBody>
      </p:sp>
      <p:sp>
        <p:nvSpPr>
          <p:cNvPr id="1048625"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Your methods of analyzing data (e.g. statistical analysis, discourse analysis)</a:t>
            </a:r>
          </a:p>
          <a:p>
            <a:pPr algn="just">
              <a:buFont typeface="Wingdings" pitchFamily="2" charset="2"/>
              <a:buChar char="Ø"/>
            </a:pPr>
            <a:r>
              <a:rPr dirty="0" sz="8000" lang="en-US" smtClean="0"/>
              <a:t>Tools and materials you used (e.g. computer programs, lab equipment)</a:t>
            </a:r>
          </a:p>
          <a:p>
            <a:pPr algn="just">
              <a:buFont typeface="Wingdings" pitchFamily="2" charset="2"/>
              <a:buChar char="Ø"/>
            </a:pPr>
            <a:r>
              <a:rPr dirty="0" sz="8000" lang="en-US" smtClean="0"/>
              <a:t>A discussion of any obstacles you faced in conducting the research and how you overcame them</a:t>
            </a:r>
          </a:p>
          <a:p>
            <a:pPr algn="just">
              <a:buFont typeface="Wingdings" pitchFamily="2" charset="2"/>
              <a:buChar char="Ø"/>
            </a:pPr>
            <a:r>
              <a:rPr dirty="0" sz="8000" lang="en-US" smtClean="0"/>
              <a:t>An evaluation or justification of your methods</a:t>
            </a:r>
          </a:p>
          <a:p>
            <a:pPr algn="just">
              <a:buFont typeface="Wingdings" pitchFamily="2" charset="2"/>
              <a:buChar char="Ø"/>
            </a:pPr>
            <a:r>
              <a:rPr dirty="0" sz="8000" lang="en-US" smtClean="0"/>
              <a:t>Your aim in the methodology is to accurately report what you did, as well as convincing the reader that this was the best approach to answering your research questions or objectives.</a:t>
            </a:r>
          </a:p>
          <a:p>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6" name="Title 1"/>
          <p:cNvSpPr>
            <a:spLocks noGrp="1"/>
          </p:cNvSpPr>
          <p:nvPr>
            <p:ph type="title"/>
          </p:nvPr>
        </p:nvSpPr>
        <p:spPr/>
        <p:txBody>
          <a:bodyPr>
            <a:normAutofit/>
          </a:bodyPr>
          <a:p>
            <a:r>
              <a:rPr dirty="0" sz="3200" lang="en-US" smtClean="0"/>
              <a:t>The dissertation and thesis structure-Results</a:t>
            </a:r>
            <a:endParaRPr dirty="0" sz="3200" lang="en-US"/>
          </a:p>
        </p:txBody>
      </p:sp>
      <p:sp>
        <p:nvSpPr>
          <p:cNvPr id="1048627"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Next, you report the </a:t>
            </a:r>
            <a:r>
              <a:rPr dirty="0" sz="8000" lang="en-US" smtClean="0">
                <a:hlinkClick r:id="rId1"/>
              </a:rPr>
              <a:t>results of your research</a:t>
            </a:r>
            <a:r>
              <a:rPr dirty="0" sz="8000" lang="en-US" smtClean="0"/>
              <a:t>. </a:t>
            </a:r>
          </a:p>
          <a:p>
            <a:pPr algn="just">
              <a:buFont typeface="Wingdings" pitchFamily="2" charset="2"/>
              <a:buChar char="Ø"/>
            </a:pPr>
            <a:r>
              <a:rPr dirty="0" sz="8000" lang="en-US" smtClean="0"/>
              <a:t>You can structure this section around sub-questions, hypotheses, or topics.</a:t>
            </a:r>
          </a:p>
          <a:p>
            <a:pPr algn="just">
              <a:buFont typeface="Wingdings" pitchFamily="2" charset="2"/>
              <a:buChar char="Ø"/>
            </a:pPr>
            <a:r>
              <a:rPr dirty="0" sz="8000" lang="en-US" smtClean="0"/>
              <a:t> Only report results that are relevant to your objectives and research questions. </a:t>
            </a:r>
          </a:p>
          <a:p>
            <a:pPr algn="just">
              <a:buFont typeface="Wingdings" pitchFamily="2" charset="2"/>
              <a:buChar char="Ø"/>
            </a:pPr>
            <a:r>
              <a:rPr dirty="0" sz="8000" lang="en-US" smtClean="0"/>
              <a:t>In some disciplines, the results section is strictly separated from the discussion, while in others the two are combined.</a:t>
            </a:r>
          </a:p>
          <a:p>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8" name="Title 1"/>
          <p:cNvSpPr>
            <a:spLocks noGrp="1"/>
          </p:cNvSpPr>
          <p:nvPr>
            <p:ph type="title"/>
          </p:nvPr>
        </p:nvSpPr>
        <p:spPr/>
        <p:txBody>
          <a:bodyPr>
            <a:normAutofit/>
          </a:bodyPr>
          <a:p>
            <a:r>
              <a:rPr dirty="0" sz="3200" lang="en-US" smtClean="0"/>
              <a:t>The dissertation and thesis structure-continued</a:t>
            </a:r>
            <a:endParaRPr dirty="0" sz="3200" lang="en-US"/>
          </a:p>
        </p:txBody>
      </p:sp>
      <p:sp>
        <p:nvSpPr>
          <p:cNvPr id="1048629"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For example, for qualitative methods like in-depth interviews, the presentation of the data will often be woven together with discussion and analysis, while in quantitative and experimental research, the results should be presented separately before you discuss their meaning. </a:t>
            </a:r>
          </a:p>
          <a:p>
            <a:pPr algn="just">
              <a:buFont typeface="Wingdings" pitchFamily="2" charset="2"/>
              <a:buChar char="Ø"/>
            </a:pPr>
            <a:r>
              <a:rPr dirty="0" sz="8000" lang="en-US" smtClean="0"/>
              <a:t>If you’re unsure, consult with your supervisor and look at </a:t>
            </a:r>
            <a:r>
              <a:rPr dirty="0" sz="8000" lang="en-US" smtClean="0">
                <a:hlinkClick r:id="rId1"/>
              </a:rPr>
              <a:t>sample dissertations</a:t>
            </a:r>
            <a:r>
              <a:rPr dirty="0" sz="8000" lang="en-US" smtClean="0"/>
              <a:t> to find out the best structure for your research.</a:t>
            </a:r>
          </a:p>
          <a:p>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0" name="Title 1"/>
          <p:cNvSpPr>
            <a:spLocks noGrp="1"/>
          </p:cNvSpPr>
          <p:nvPr>
            <p:ph type="title"/>
          </p:nvPr>
        </p:nvSpPr>
        <p:spPr/>
        <p:txBody>
          <a:bodyPr>
            <a:normAutofit/>
          </a:bodyPr>
          <a:p>
            <a:r>
              <a:rPr dirty="0" sz="3200" lang="en-US" smtClean="0"/>
              <a:t>The dissertation and thesis structure-continued</a:t>
            </a:r>
            <a:endParaRPr dirty="0" sz="3200" lang="en-US"/>
          </a:p>
        </p:txBody>
      </p:sp>
      <p:sp>
        <p:nvSpPr>
          <p:cNvPr id="1048631"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In the results section it can often be helpful to include tables, graphs and charts. </a:t>
            </a:r>
          </a:p>
          <a:p>
            <a:pPr algn="just">
              <a:buFont typeface="Wingdings" pitchFamily="2" charset="2"/>
              <a:buChar char="Ø"/>
            </a:pPr>
            <a:r>
              <a:rPr dirty="0" sz="8000" lang="en-US" smtClean="0"/>
              <a:t>Think carefully about how best to present your data, and don’t include tables or figures that just repeat what you have written – they should provide extra information or usefully visualize the results in a way that adds value to your text.</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6" name="Title 1"/>
          <p:cNvSpPr>
            <a:spLocks noGrp="1"/>
          </p:cNvSpPr>
          <p:nvPr>
            <p:ph type="title"/>
          </p:nvPr>
        </p:nvSpPr>
        <p:spPr/>
        <p:txBody>
          <a:bodyPr>
            <a:normAutofit/>
          </a:bodyPr>
          <a:p>
            <a:r>
              <a:rPr dirty="0" sz="3200" lang="en-US" smtClean="0"/>
              <a:t>Outline of the presentation</a:t>
            </a:r>
            <a:endParaRPr dirty="0" sz="3200" lang="en-US"/>
          </a:p>
        </p:txBody>
      </p:sp>
      <p:sp>
        <p:nvSpPr>
          <p:cNvPr id="1048597" name="Text Placeholder 2"/>
          <p:cNvSpPr>
            <a:spLocks noGrp="1"/>
          </p:cNvSpPr>
          <p:nvPr>
            <p:ph type="body" idx="1"/>
          </p:nvPr>
        </p:nvSpPr>
        <p:spPr>
          <a:xfrm>
            <a:off x="1371600" y="2743200"/>
            <a:ext cx="7123113" cy="5029200"/>
          </a:xfrm>
        </p:spPr>
        <p:txBody>
          <a:bodyPr>
            <a:normAutofit/>
          </a:bodyPr>
          <a:p>
            <a:pPr algn="just">
              <a:buFont typeface="Wingdings" pitchFamily="2" charset="2"/>
              <a:buChar char="Ø"/>
            </a:pPr>
            <a:r>
              <a:rPr b="1" dirty="0" lang="en-US" smtClean="0"/>
              <a:t>Introduction</a:t>
            </a:r>
            <a:endParaRPr dirty="0" lang="en-US" smtClean="0"/>
          </a:p>
          <a:p>
            <a:pPr algn="just">
              <a:buFont typeface="Wingdings" pitchFamily="2" charset="2"/>
              <a:buChar char="Ø"/>
            </a:pPr>
            <a:r>
              <a:rPr b="1" dirty="0" lang="en-US" smtClean="0"/>
              <a:t>Writing style</a:t>
            </a:r>
            <a:endParaRPr dirty="0" lang="en-US" smtClean="0"/>
          </a:p>
          <a:p>
            <a:pPr algn="just">
              <a:buFont typeface="Wingdings" pitchFamily="2" charset="2"/>
              <a:buChar char="Ø"/>
            </a:pPr>
            <a:r>
              <a:rPr b="1" dirty="0" lang="en-US" smtClean="0"/>
              <a:t>The most common dissertation and thesis structure in the sciences, management and social sciences</a:t>
            </a:r>
            <a:endParaRPr dirty="0" lang="en-US" smtClean="0"/>
          </a:p>
          <a:p>
            <a:pPr algn="just">
              <a:buFont typeface="Wingdings" pitchFamily="2" charset="2"/>
              <a:buChar char="Ø"/>
            </a:pPr>
            <a:r>
              <a:rPr b="1" dirty="0" lang="en-US" smtClean="0"/>
              <a:t>Citations, quotation and reference  </a:t>
            </a:r>
            <a:r>
              <a:rPr b="1" dirty="0" lang="en-US" smtClean="0"/>
              <a:t>procedures</a:t>
            </a:r>
          </a:p>
          <a:p>
            <a:pPr algn="just">
              <a:buFont typeface="Wingdings" pitchFamily="2" charset="2"/>
              <a:buChar char="Ø"/>
            </a:pPr>
            <a:r>
              <a:rPr b="1" dirty="0" lang="en-US" smtClean="0"/>
              <a:t>References</a:t>
            </a:r>
            <a:endParaRPr dirty="0" lang="en-US" smtClean="0"/>
          </a:p>
          <a:p>
            <a:endParaRPr dirty="0" sz="240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2" name="Title 1"/>
          <p:cNvSpPr>
            <a:spLocks noGrp="1"/>
          </p:cNvSpPr>
          <p:nvPr>
            <p:ph type="title"/>
          </p:nvPr>
        </p:nvSpPr>
        <p:spPr/>
        <p:txBody>
          <a:bodyPr>
            <a:normAutofit/>
          </a:bodyPr>
          <a:p>
            <a:r>
              <a:rPr dirty="0" sz="3200" lang="en-US" smtClean="0"/>
              <a:t>The dissertation and thesis structure-Discussion</a:t>
            </a:r>
            <a:endParaRPr dirty="0" sz="3200" lang="en-US"/>
          </a:p>
        </p:txBody>
      </p:sp>
      <p:sp>
        <p:nvSpPr>
          <p:cNvPr id="1048633"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The </a:t>
            </a:r>
            <a:r>
              <a:rPr dirty="0" sz="8000" lang="en-US" smtClean="0">
                <a:hlinkClick r:id="rId1"/>
              </a:rPr>
              <a:t>discussion</a:t>
            </a:r>
            <a:r>
              <a:rPr dirty="0" sz="8000" lang="en-US" smtClean="0"/>
              <a:t> is where you explore the meaning and implications of your results in relation to your research questions. </a:t>
            </a:r>
          </a:p>
          <a:p>
            <a:pPr algn="just">
              <a:buFont typeface="Wingdings" pitchFamily="2" charset="2"/>
              <a:buChar char="Ø"/>
            </a:pPr>
            <a:r>
              <a:rPr dirty="0" sz="8000" lang="en-US" smtClean="0"/>
              <a:t>Here you should interpret the results in detail, discussing whether they met your expectations and how well they fit with the framework that you built in earlier chapters. </a:t>
            </a:r>
          </a:p>
          <a:p>
            <a:pPr algn="just">
              <a:buFont typeface="Wingdings" pitchFamily="2" charset="2"/>
              <a:buChar char="Ø"/>
            </a:pPr>
            <a:r>
              <a:rPr dirty="0" sz="8000" lang="en-US" smtClean="0"/>
              <a:t>If any of the results were unexpected, offer explanations for why this might be. </a:t>
            </a:r>
          </a:p>
          <a:p>
            <a:pPr algn="just">
              <a:buFont typeface="Wingdings" pitchFamily="2" charset="2"/>
              <a:buChar char="Ø"/>
            </a:pPr>
            <a:r>
              <a:rPr dirty="0" sz="8000" lang="en-US" smtClean="0"/>
              <a:t>It’s a good idea to consider alternative interpretations of your data and discuss any limitations that might have influenced the results.</a:t>
            </a:r>
          </a:p>
          <a:p>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4" name="Title 1"/>
          <p:cNvSpPr>
            <a:spLocks noGrp="1"/>
          </p:cNvSpPr>
          <p:nvPr>
            <p:ph type="title"/>
          </p:nvPr>
        </p:nvSpPr>
        <p:spPr/>
        <p:txBody>
          <a:bodyPr>
            <a:normAutofit/>
          </a:bodyPr>
          <a:p>
            <a:r>
              <a:rPr dirty="0" sz="3200" lang="en-US" smtClean="0"/>
              <a:t>The dissertation and thesis structure-continued</a:t>
            </a:r>
            <a:endParaRPr dirty="0" sz="3200" lang="en-US"/>
          </a:p>
        </p:txBody>
      </p:sp>
      <p:sp>
        <p:nvSpPr>
          <p:cNvPr id="1048635"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The discussion should reference other scholarly work to show how your results fit with existing knowledge. </a:t>
            </a:r>
          </a:p>
          <a:p>
            <a:pPr algn="just">
              <a:buFont typeface="Wingdings" pitchFamily="2" charset="2"/>
              <a:buChar char="Ø"/>
            </a:pPr>
            <a:r>
              <a:rPr dirty="0" sz="8000" lang="en-US" smtClean="0"/>
              <a:t>You can also make recommendations for future research or practical action</a:t>
            </a:r>
            <a:r>
              <a:rPr dirty="0" sz="8000" lang="en-US" smtClean="0"/>
              <a:t>.</a:t>
            </a:r>
          </a:p>
          <a:p>
            <a:pPr algn="just">
              <a:buFont typeface="Wingdings" pitchFamily="2" charset="2"/>
              <a:buChar char="Ø"/>
            </a:pPr>
            <a:r>
              <a:rPr dirty="0" sz="8000" lang="en-US" smtClean="0"/>
              <a:t>This is the heart of the dissertation or thesis and must be more than descriptive.</a:t>
            </a:r>
            <a:endParaRPr dirty="0" sz="8000" lang="en-US" smtClean="0"/>
          </a:p>
          <a:p>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6" name="Title 1"/>
          <p:cNvSpPr>
            <a:spLocks noGrp="1"/>
          </p:cNvSpPr>
          <p:nvPr>
            <p:ph type="title"/>
          </p:nvPr>
        </p:nvSpPr>
        <p:spPr/>
        <p:txBody>
          <a:bodyPr>
            <a:normAutofit/>
          </a:bodyPr>
          <a:p>
            <a:r>
              <a:rPr dirty="0" sz="3200" lang="en-US" smtClean="0"/>
              <a:t>The dissertation and thesis structure-continued</a:t>
            </a:r>
            <a:endParaRPr dirty="0" sz="3200" lang="en-US"/>
          </a:p>
        </p:txBody>
      </p:sp>
      <p:sp>
        <p:nvSpPr>
          <p:cNvPr id="1048637"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This </a:t>
            </a:r>
            <a:r>
              <a:rPr dirty="0" sz="8000" lang="en-US" smtClean="0"/>
              <a:t>chapter develops analytic and critical thinking on primary results and analysis with reference to theoretical arguments grounded in the literature review. </a:t>
            </a:r>
            <a:endParaRPr dirty="0" sz="8000" lang="en-US" smtClean="0"/>
          </a:p>
          <a:p>
            <a:pPr algn="just">
              <a:buFont typeface="Wingdings" pitchFamily="2" charset="2"/>
              <a:buChar char="Ø"/>
            </a:pPr>
            <a:r>
              <a:rPr dirty="0" sz="8000" lang="en-US" smtClean="0"/>
              <a:t>You </a:t>
            </a:r>
            <a:r>
              <a:rPr dirty="0" sz="8000" lang="en-US" smtClean="0"/>
              <a:t>should try to highlight where there are major differences and similarities from the literature or between different groups. </a:t>
            </a:r>
            <a:endParaRPr dirty="0" sz="8000" lang="en-US" smtClean="0"/>
          </a:p>
          <a:p>
            <a:pPr algn="just">
              <a:buFont typeface="Wingdings" pitchFamily="2" charset="2"/>
              <a:buChar char="Ø"/>
            </a:pPr>
            <a:r>
              <a:rPr dirty="0" sz="8000" lang="en-US" smtClean="0"/>
              <a:t>Where </a:t>
            </a:r>
            <a:r>
              <a:rPr dirty="0" sz="8000" lang="en-US" smtClean="0"/>
              <a:t>a model or framework of analysis has been used or is being developed you should highlight the main relationships as well as explaining the reason and significance behind features or decisions being discussed.</a:t>
            </a:r>
          </a:p>
          <a:p>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8" name="Title 1"/>
          <p:cNvSpPr>
            <a:spLocks noGrp="1"/>
          </p:cNvSpPr>
          <p:nvPr>
            <p:ph type="title"/>
          </p:nvPr>
        </p:nvSpPr>
        <p:spPr/>
        <p:txBody>
          <a:bodyPr>
            <a:normAutofit/>
          </a:bodyPr>
          <a:p>
            <a:r>
              <a:rPr dirty="0" sz="3200" lang="en-US" smtClean="0"/>
              <a:t>The dissertation and thesis structure-Conclusion</a:t>
            </a:r>
            <a:endParaRPr dirty="0" sz="3200" lang="en-US"/>
          </a:p>
        </p:txBody>
      </p:sp>
      <p:sp>
        <p:nvSpPr>
          <p:cNvPr id="1048639"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The </a:t>
            </a:r>
            <a:r>
              <a:rPr dirty="0" sz="8000" lang="en-US" smtClean="0">
                <a:hlinkClick r:id="rId1"/>
              </a:rPr>
              <a:t>dissertation or thesis conclusion</a:t>
            </a:r>
            <a:r>
              <a:rPr dirty="0" sz="8000" lang="en-US" smtClean="0"/>
              <a:t> should concisely answer the main research question, leaving the reader with a clear understanding of your central argument. </a:t>
            </a:r>
          </a:p>
          <a:p>
            <a:pPr algn="just">
              <a:buFont typeface="Wingdings" pitchFamily="2" charset="2"/>
              <a:buChar char="Ø"/>
            </a:pPr>
            <a:r>
              <a:rPr dirty="0" sz="8000" lang="en-US" smtClean="0"/>
              <a:t>Wrap up your dissertation with a final reflection on what you did and how you did it. </a:t>
            </a:r>
          </a:p>
          <a:p>
            <a:pPr algn="just">
              <a:buFont typeface="Wingdings" pitchFamily="2" charset="2"/>
              <a:buChar char="Ø"/>
            </a:pPr>
            <a:r>
              <a:rPr dirty="0" sz="8000" lang="en-US" smtClean="0"/>
              <a:t>The conclusion often also includes recommendations for research or practice.</a:t>
            </a:r>
          </a:p>
          <a:p>
            <a:pPr algn="just">
              <a:buFont typeface="Wingdings" pitchFamily="2" charset="2"/>
              <a:buChar char="Ø"/>
            </a:pPr>
            <a:r>
              <a:rPr dirty="0" sz="8000" lang="en-US" smtClean="0"/>
              <a:t>In this section, it’s important to show how your findings contribute to knowledge in the field and why your research matters. What have you added to what was already known?</a:t>
            </a:r>
          </a:p>
          <a:p>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3" name="Title 1"/>
          <p:cNvSpPr>
            <a:spLocks noGrp="1"/>
          </p:cNvSpPr>
          <p:nvPr>
            <p:ph type="title"/>
          </p:nvPr>
        </p:nvSpPr>
        <p:spPr/>
        <p:txBody>
          <a:bodyPr>
            <a:normAutofit/>
          </a:bodyPr>
          <a:p>
            <a:r>
              <a:rPr dirty="0" sz="3200" lang="en-US" smtClean="0"/>
              <a:t>Citations, quotation and reference  procedures</a:t>
            </a:r>
            <a:endParaRPr dirty="0" sz="3200" lang="en-US"/>
          </a:p>
        </p:txBody>
      </p:sp>
      <p:sp>
        <p:nvSpPr>
          <p:cNvPr id="1048644" name="Text Placeholder 2"/>
          <p:cNvSpPr>
            <a:spLocks noGrp="1"/>
          </p:cNvSpPr>
          <p:nvPr>
            <p:ph type="body" idx="1"/>
          </p:nvPr>
        </p:nvSpPr>
        <p:spPr/>
        <p:txBody>
          <a:bodyPr>
            <a:noAutofit/>
          </a:bodyPr>
          <a:p>
            <a:pPr algn="just">
              <a:buFont typeface="Wingdings" pitchFamily="2" charset="2"/>
              <a:buChar char="Ø"/>
            </a:pPr>
            <a:r>
              <a:rPr dirty="0" lang="en-US" smtClean="0"/>
              <a:t>Citation: It is conventional when citing authorities to avoid use of local titles such as Professor, Dr, Chief, </a:t>
            </a:r>
            <a:r>
              <a:rPr dirty="0" lang="en-US" err="1" smtClean="0"/>
              <a:t>Alhaji</a:t>
            </a:r>
            <a:r>
              <a:rPr dirty="0" lang="en-US" smtClean="0"/>
              <a:t>, Pastor, Imam, etc. Only the surname should be used.</a:t>
            </a:r>
          </a:p>
          <a:p>
            <a:pPr algn="just">
              <a:buFont typeface="Wingdings" pitchFamily="2" charset="2"/>
              <a:buChar char="Ø"/>
            </a:pPr>
            <a:r>
              <a:rPr dirty="0" lang="en-US" smtClean="0"/>
              <a:t>When writing dissertation or thesis, direct quotation and their sources must be cited along with the quotation</a:t>
            </a:r>
            <a:r>
              <a:rPr dirty="0" lang="en-US" smtClean="0"/>
              <a:t>.</a:t>
            </a:r>
          </a:p>
          <a:p>
            <a:pPr algn="just">
              <a:buFont typeface="Wingdings" pitchFamily="2" charset="2"/>
              <a:buChar char="Ø"/>
            </a:pPr>
            <a:r>
              <a:rPr dirty="0" lang="en-US" smtClean="0"/>
              <a:t> </a:t>
            </a:r>
            <a:r>
              <a:rPr dirty="0" lang="en-US" smtClean="0"/>
              <a:t>To achieve this, the author, year, and page number are usually stated. For example, Sabo (2020</a:t>
            </a:r>
            <a:r>
              <a:rPr dirty="0" lang="en-US" smtClean="0"/>
              <a:t>) reported </a:t>
            </a:r>
            <a:r>
              <a:rPr dirty="0" lang="en-US" smtClean="0"/>
              <a:t>that entrepreneurship education is the key to small scale business.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5" name="Title 1"/>
          <p:cNvSpPr>
            <a:spLocks noGrp="1"/>
          </p:cNvSpPr>
          <p:nvPr>
            <p:ph type="title"/>
          </p:nvPr>
        </p:nvSpPr>
        <p:spPr/>
        <p:txBody>
          <a:bodyPr>
            <a:normAutofit/>
          </a:bodyPr>
          <a:p>
            <a:r>
              <a:rPr dirty="0" sz="3200" lang="en-US" smtClean="0"/>
              <a:t>Citations, quotation and reference  procedures-continued</a:t>
            </a:r>
            <a:endParaRPr dirty="0" sz="3200" lang="en-US"/>
          </a:p>
        </p:txBody>
      </p:sp>
      <p:sp>
        <p:nvSpPr>
          <p:cNvPr id="1048646" name="Text Placeholder 2"/>
          <p:cNvSpPr>
            <a:spLocks noGrp="1"/>
          </p:cNvSpPr>
          <p:nvPr>
            <p:ph type="body" idx="1"/>
          </p:nvPr>
        </p:nvSpPr>
        <p:spPr/>
        <p:txBody>
          <a:bodyPr>
            <a:noAutofit/>
          </a:bodyPr>
          <a:p>
            <a:pPr algn="just"/>
            <a:r>
              <a:rPr dirty="0" lang="en-US" smtClean="0"/>
              <a:t>Citation: The quotation must contain the exact wording, spelling and interior punctuation of the original source even if the source is incorrect. </a:t>
            </a:r>
          </a:p>
          <a:p>
            <a:pPr algn="just">
              <a:buFont typeface="Wingdings" pitchFamily="2" charset="2"/>
              <a:buChar char="Ø"/>
            </a:pPr>
            <a:r>
              <a:rPr dirty="0" lang="en-US" smtClean="0"/>
              <a:t>If the material is omitted within the sentence being quoted, three ellipsis points (…) should be used to indicate that material has been omitted from the original source (Imo, 2015).</a:t>
            </a:r>
          </a:p>
          <a:p>
            <a:pPr algn="just">
              <a:buFont typeface="Wingdings" pitchFamily="2" charset="2"/>
              <a:buChar char="Ø"/>
            </a:pPr>
            <a:r>
              <a:rPr dirty="0" lang="en-US" smtClean="0"/>
              <a:t>When a researcher wants to quote </a:t>
            </a:r>
            <a:r>
              <a:rPr dirty="0" lang="en-US" err="1" smtClean="0"/>
              <a:t>verbatimly</a:t>
            </a:r>
            <a:r>
              <a:rPr dirty="0" lang="en-US" smtClean="0"/>
              <a:t> from a source, the page from which the quotation is lifted as well as the year of publication is cited.</a:t>
            </a:r>
          </a:p>
          <a:p>
            <a:pPr algn="just">
              <a:buFont typeface="Wingdings" pitchFamily="2" charset="2"/>
              <a:buChar char="Ø"/>
            </a:pPr>
            <a:r>
              <a:rPr dirty="0" lang="en-US" smtClean="0"/>
              <a:t>However, when the researcher paraphrases the work of another author, only the year of publication is quoted within the page.</a:t>
            </a:r>
            <a:endParaRPr dirty="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7" name="Title 1"/>
          <p:cNvSpPr>
            <a:spLocks noGrp="1"/>
          </p:cNvSpPr>
          <p:nvPr>
            <p:ph type="title"/>
          </p:nvPr>
        </p:nvSpPr>
        <p:spPr/>
        <p:txBody>
          <a:bodyPr>
            <a:normAutofit/>
          </a:bodyPr>
          <a:p>
            <a:r>
              <a:rPr dirty="0" sz="3200" lang="en-US" smtClean="0"/>
              <a:t>Citations, quotation and reference  procedures-continued</a:t>
            </a:r>
            <a:endParaRPr dirty="0" sz="3200" lang="en-US"/>
          </a:p>
        </p:txBody>
      </p:sp>
      <p:sp>
        <p:nvSpPr>
          <p:cNvPr id="1048648" name="Text Placeholder 2"/>
          <p:cNvSpPr>
            <a:spLocks noGrp="1"/>
          </p:cNvSpPr>
          <p:nvPr>
            <p:ph type="body" idx="1"/>
          </p:nvPr>
        </p:nvSpPr>
        <p:spPr/>
        <p:txBody>
          <a:bodyPr>
            <a:normAutofit fontScale="30000" lnSpcReduction="20000"/>
          </a:bodyPr>
          <a:p>
            <a:pPr algn="just">
              <a:buFont typeface="Wingdings" pitchFamily="2" charset="2"/>
              <a:buChar char="Ø"/>
            </a:pPr>
            <a:r>
              <a:rPr dirty="0" sz="8000" lang="en-US" smtClean="0"/>
              <a:t>References: All references used in writing of the dissertation or thesis (whether direct quotations or paraphrasing) should be included in a reference list/bibliography, compiled in alphabetical order by author. </a:t>
            </a:r>
          </a:p>
          <a:p>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49" name="Title 1"/>
          <p:cNvSpPr>
            <a:spLocks noGrp="1"/>
          </p:cNvSpPr>
          <p:nvPr>
            <p:ph type="title"/>
          </p:nvPr>
        </p:nvSpPr>
        <p:spPr/>
        <p:txBody>
          <a:bodyPr/>
          <a:p>
            <a:r>
              <a:rPr dirty="0" sz="3200" lang="en-US" smtClean="0"/>
              <a:t>References</a:t>
            </a:r>
            <a:endParaRPr dirty="0" sz="3200" lang="en-US"/>
          </a:p>
        </p:txBody>
      </p:sp>
      <p:sp>
        <p:nvSpPr>
          <p:cNvPr id="1048650" name="Text Placeholder 2"/>
          <p:cNvSpPr>
            <a:spLocks noGrp="1"/>
          </p:cNvSpPr>
          <p:nvPr>
            <p:ph type="body" idx="1"/>
          </p:nvPr>
        </p:nvSpPr>
        <p:spPr/>
        <p:txBody>
          <a:bodyPr>
            <a:normAutofit fontScale="25000" lnSpcReduction="20000"/>
          </a:bodyPr>
          <a:p>
            <a:pPr algn="just"/>
            <a:endParaRPr dirty="0" sz="8000" lang="en-US" smtClean="0"/>
          </a:p>
          <a:p>
            <a:pPr algn="just"/>
            <a:r>
              <a:rPr dirty="0" sz="8000" lang="en-US" err="1" smtClean="0"/>
              <a:t>Enago</a:t>
            </a:r>
            <a:r>
              <a:rPr dirty="0" sz="8000" lang="en-US" smtClean="0"/>
              <a:t> (2019). Thesis vs. Dissertation. Available online at: </a:t>
            </a:r>
            <a:r>
              <a:rPr dirty="0" sz="8000" lang="en-US" u="sng" smtClean="0">
                <a:hlinkClick r:id="rId1"/>
              </a:rPr>
              <a:t>https://www.enago.com/academy/thesis-vs-dissertation/</a:t>
            </a:r>
            <a:r>
              <a:rPr dirty="0" sz="8000" lang="en-US" smtClean="0"/>
              <a:t>. Retrieved on 15</a:t>
            </a:r>
            <a:r>
              <a:rPr baseline="30000" dirty="0" sz="8000" lang="en-US" smtClean="0"/>
              <a:t>th</a:t>
            </a:r>
            <a:r>
              <a:rPr dirty="0" sz="8000" lang="en-US" smtClean="0"/>
              <a:t> May, 2020</a:t>
            </a:r>
            <a:r>
              <a:rPr dirty="0" sz="8000" lang="en-US" smtClean="0"/>
              <a:t>.</a:t>
            </a:r>
            <a:endParaRPr dirty="0" sz="8000" lang="en-US" smtClean="0"/>
          </a:p>
          <a:p>
            <a:pPr algn="just"/>
            <a:r>
              <a:rPr dirty="0" sz="8000" lang="en-US" smtClean="0"/>
              <a:t>Imo</a:t>
            </a:r>
            <a:r>
              <a:rPr dirty="0" sz="8000" lang="en-US" smtClean="0"/>
              <a:t>, J.O. (2015). Research Methodology and Statistics: A Step by Step Approach. </a:t>
            </a:r>
            <a:r>
              <a:rPr dirty="0" sz="8000" lang="en-US" smtClean="0"/>
              <a:t>Lagos</a:t>
            </a:r>
            <a:r>
              <a:rPr dirty="0" sz="8000" lang="en-US" smtClean="0"/>
              <a:t>: </a:t>
            </a:r>
            <a:r>
              <a:rPr dirty="0" sz="8000" lang="en-US" err="1" smtClean="0"/>
              <a:t>Malthouse</a:t>
            </a:r>
            <a:r>
              <a:rPr dirty="0" sz="8000" lang="en-US" smtClean="0"/>
              <a:t> Press Limited</a:t>
            </a:r>
            <a:r>
              <a:rPr dirty="0" sz="8000" lang="en-US" smtClean="0"/>
              <a:t>.</a:t>
            </a:r>
            <a:endParaRPr dirty="0" sz="8000" lang="en-US" smtClean="0"/>
          </a:p>
          <a:p>
            <a:pPr algn="just"/>
            <a:r>
              <a:rPr dirty="0" sz="8000" lang="en-US" smtClean="0"/>
              <a:t>Musa, N. M. (2019). Practical Handbook to Dissertation and Thesis Writing: An </a:t>
            </a:r>
            <a:r>
              <a:rPr dirty="0" sz="8000" lang="en-US" smtClean="0"/>
              <a:t>easy-to-use </a:t>
            </a:r>
            <a:r>
              <a:rPr dirty="0" sz="8000" lang="en-US" smtClean="0"/>
              <a:t>guide to dissertation or thesis writing. Available online at: 	</a:t>
            </a:r>
            <a:r>
              <a:rPr dirty="0" sz="8000" lang="en-US" u="sng" smtClean="0">
                <a:hlinkClick r:id="rId2"/>
              </a:rPr>
              <a:t>https://www.researchgate.net/publication/331155106</a:t>
            </a:r>
            <a:r>
              <a:rPr dirty="0" sz="8000" lang="en-US" smtClean="0"/>
              <a:t>. Retrieved 15th 	May, 2020.</a:t>
            </a:r>
          </a:p>
          <a:p>
            <a:endParaRPr dirty="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56" name="Title 1"/>
          <p:cNvSpPr>
            <a:spLocks noGrp="1"/>
          </p:cNvSpPr>
          <p:nvPr>
            <p:ph type="title"/>
          </p:nvPr>
        </p:nvSpPr>
        <p:spPr/>
        <p:txBody>
          <a:bodyPr>
            <a:normAutofit fontScale="90000"/>
          </a:bodyPr>
          <a:p>
            <a:r>
              <a:rPr dirty="0" lang="en-US" smtClean="0"/>
              <a:t>THANK YOU VERY MUCH FOR LISTENING</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8" name="Title 1"/>
          <p:cNvSpPr>
            <a:spLocks noGrp="1"/>
          </p:cNvSpPr>
          <p:nvPr>
            <p:ph type="title"/>
          </p:nvPr>
        </p:nvSpPr>
        <p:spPr/>
        <p:txBody>
          <a:bodyPr/>
          <a:p>
            <a:r>
              <a:rPr dirty="0" lang="en-US" smtClean="0"/>
              <a:t>Introduction</a:t>
            </a:r>
            <a:endParaRPr dirty="0" lang="en-US"/>
          </a:p>
        </p:txBody>
      </p:sp>
      <p:sp>
        <p:nvSpPr>
          <p:cNvPr id="1048599"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In most higher learning institutions, a thesis or dissertation represents a significant part of research task that leads to the contribution toward the body of knowledge in a given field.</a:t>
            </a:r>
          </a:p>
          <a:p>
            <a:pPr algn="just">
              <a:buFont typeface="Wingdings" pitchFamily="2" charset="2"/>
              <a:buChar char="Ø"/>
            </a:pPr>
            <a:r>
              <a:rPr dirty="0" sz="8000" lang="en-US" smtClean="0"/>
              <a:t> Normally, the two terms (Dissertation and Thesis) are used interchangeably.</a:t>
            </a:r>
          </a:p>
          <a:p>
            <a:pPr algn="just">
              <a:buFont typeface="Wingdings" pitchFamily="2" charset="2"/>
              <a:buChar char="Ø"/>
            </a:pPr>
            <a:r>
              <a:rPr dirty="0" sz="8000" lang="en-US" smtClean="0"/>
              <a:t> However, </a:t>
            </a:r>
            <a:r>
              <a:rPr b="1" dirty="0" sz="8000" lang="en-US" smtClean="0"/>
              <a:t>dissertation</a:t>
            </a:r>
            <a:r>
              <a:rPr dirty="0" sz="8000" lang="en-US" smtClean="0"/>
              <a:t> refers to a research work which requires course work in a particular program while occasionally </a:t>
            </a:r>
            <a:r>
              <a:rPr b="1" dirty="0" sz="8000" lang="en-US" smtClean="0"/>
              <a:t>thesis</a:t>
            </a:r>
            <a:r>
              <a:rPr dirty="0" sz="8000" lang="en-US" smtClean="0"/>
              <a:t> is applied for research work without course work. </a:t>
            </a:r>
          </a:p>
          <a:p>
            <a:pPr>
              <a:buFont typeface="Wingdings" pitchFamily="2" charset="2"/>
              <a:buChar char="Ø"/>
            </a:pPr>
            <a:endParaRPr dirty="0" lang="en-US" smtClean="0"/>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Title 1"/>
          <p:cNvSpPr>
            <a:spLocks noGrp="1"/>
          </p:cNvSpPr>
          <p:nvPr>
            <p:ph type="title"/>
          </p:nvPr>
        </p:nvSpPr>
        <p:spPr/>
        <p:txBody>
          <a:bodyPr/>
          <a:p>
            <a:r>
              <a:rPr dirty="0" sz="3600" lang="en-US" smtClean="0"/>
              <a:t>Introduction-continued</a:t>
            </a:r>
            <a:endParaRPr dirty="0" sz="3600" lang="en-US"/>
          </a:p>
        </p:txBody>
      </p:sp>
      <p:sp>
        <p:nvSpPr>
          <p:cNvPr id="1048601"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For this reason, most of the programs in graduate level require a student to either write a dissertation or a thesis (Musa, 2019).</a:t>
            </a:r>
          </a:p>
          <a:p>
            <a:pPr algn="just">
              <a:buFont typeface="Wingdings" pitchFamily="2" charset="2"/>
              <a:buChar char="Ø"/>
            </a:pPr>
            <a:r>
              <a:rPr dirty="0" sz="8000" lang="en-US" smtClean="0"/>
              <a:t>Every institution has a format or guideline of preparing a dissertation or thesis.</a:t>
            </a:r>
          </a:p>
          <a:p>
            <a:pPr algn="just">
              <a:buFont typeface="Wingdings" pitchFamily="2" charset="2"/>
              <a:buChar char="Ø"/>
            </a:pPr>
            <a:r>
              <a:rPr dirty="0" sz="8000" lang="en-US" smtClean="0"/>
              <a:t> Therefore, every student or researcher should take into consideration the guidelines provided by their institutions.</a:t>
            </a:r>
          </a:p>
          <a:p>
            <a:pPr>
              <a:buFont typeface="Wingdings" pitchFamily="2" charset="2"/>
              <a:buChar char="Ø"/>
            </a:pPr>
            <a:endParaRPr dirty="0" lang="en-US" smtClean="0"/>
          </a:p>
          <a:p>
            <a:pPr>
              <a:buFont typeface="Wingdings" pitchFamily="2" charset="2"/>
              <a:buChar char="Ø"/>
            </a:pP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Title 1"/>
          <p:cNvSpPr>
            <a:spLocks noGrp="1"/>
          </p:cNvSpPr>
          <p:nvPr>
            <p:ph type="title"/>
          </p:nvPr>
        </p:nvSpPr>
        <p:spPr/>
        <p:txBody>
          <a:bodyPr/>
          <a:p>
            <a:r>
              <a:rPr dirty="0" lang="en-US" smtClean="0"/>
              <a:t>Writing style</a:t>
            </a:r>
            <a:endParaRPr dirty="0" lang="en-US"/>
          </a:p>
        </p:txBody>
      </p:sp>
      <p:sp>
        <p:nvSpPr>
          <p:cNvPr id="1048603"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Dissertations and thesis used always to be written in the third person, and in the passive voice; as an example, you might write ‘An experiment was carried out to test…’</a:t>
            </a:r>
          </a:p>
          <a:p>
            <a:pPr algn="just">
              <a:buFont typeface="Wingdings" pitchFamily="2" charset="2"/>
              <a:buChar char="Ø"/>
            </a:pPr>
            <a:r>
              <a:rPr dirty="0" sz="8000" lang="en-US" smtClean="0"/>
              <a:t>However, many journals have now moved away from that convention and request first person and active voice, which would require you to write ‘I carried out an experiment to test…’</a:t>
            </a:r>
          </a:p>
          <a:p>
            <a:pPr algn="just">
              <a:buFont typeface="Wingdings" pitchFamily="2" charset="2"/>
              <a:buChar char="Ø"/>
            </a:pPr>
            <a:r>
              <a:rPr dirty="0" sz="8000" lang="en-US" smtClean="0"/>
              <a:t>Check with your university about their requirements before you start to write.</a:t>
            </a:r>
          </a:p>
          <a:p>
            <a:pPr algn="just">
              <a:buFont typeface="Wingdings" pitchFamily="2" charset="2"/>
              <a:buChar char="Ø"/>
            </a:pPr>
            <a:r>
              <a:rPr dirty="0" sz="8000" lang="en-US" smtClean="0"/>
              <a:t>If you cannot find any guidelines, then ask your supervisor and/or the person who will be marking your thesis about their preferences. Make sure that the voice and person are consistent throughout</a:t>
            </a:r>
            <a:r>
              <a:rPr dirty="0" sz="8000" lang="en-US" smtClean="0"/>
              <a:t>. </a:t>
            </a:r>
            <a:endParaRPr dirty="0" sz="8000" lang="en-US" smtClean="0"/>
          </a:p>
          <a:p>
            <a:endParaRPr dirty="0" lang="en-US" smtClean="0"/>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4" name="Title 1"/>
          <p:cNvSpPr>
            <a:spLocks noGrp="1"/>
          </p:cNvSpPr>
          <p:nvPr>
            <p:ph type="title"/>
          </p:nvPr>
        </p:nvSpPr>
        <p:spPr/>
        <p:txBody>
          <a:bodyPr>
            <a:normAutofit/>
          </a:bodyPr>
          <a:p>
            <a:r>
              <a:rPr dirty="0" sz="3600" lang="en-US" smtClean="0"/>
              <a:t>The most dissertation and thesis structure</a:t>
            </a:r>
            <a:endParaRPr dirty="0" sz="3600" lang="en-US"/>
          </a:p>
        </p:txBody>
      </p:sp>
      <p:sp>
        <p:nvSpPr>
          <p:cNvPr id="1048605"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A dissertation or thesis is a long piece of academic writing based on original research, submitted as part of an undergraduate or postgraduate degree.</a:t>
            </a:r>
          </a:p>
          <a:p>
            <a:pPr algn="just">
              <a:buFont typeface="Wingdings" pitchFamily="2" charset="2"/>
              <a:buChar char="Ø"/>
            </a:pPr>
            <a:r>
              <a:rPr dirty="0" sz="8000" lang="en-US" smtClean="0"/>
              <a:t>The structure of a dissertation depends on your field, but it is usually divided into at least four or five chapters (including an introduction and conclusion chapter).</a:t>
            </a:r>
          </a:p>
          <a:p>
            <a:pPr algn="just">
              <a:buFont typeface="Wingdings" pitchFamily="2" charset="2"/>
              <a:buChar char="Ø"/>
            </a:pPr>
            <a:r>
              <a:rPr dirty="0" sz="8000" lang="en-US" smtClean="0"/>
              <a:t>The most common dissertation structure in the sciences and social sciences includes:</a:t>
            </a: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dirty="0" sz="3600" lang="en-US" smtClean="0"/>
              <a:t>The dissertation and thesis structure-continued</a:t>
            </a:r>
            <a:endParaRPr dirty="0" sz="3600" lang="en-US"/>
          </a:p>
        </p:txBody>
      </p:sp>
      <p:sp>
        <p:nvSpPr>
          <p:cNvPr id="1048607"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An</a:t>
            </a:r>
            <a:r>
              <a:rPr dirty="0" sz="11200" lang="en-US" smtClean="0"/>
              <a:t> </a:t>
            </a:r>
            <a:r>
              <a:rPr dirty="0" sz="8000" lang="en-US" smtClean="0">
                <a:hlinkClick r:id="rId1"/>
              </a:rPr>
              <a:t>introduction</a:t>
            </a:r>
            <a:r>
              <a:rPr dirty="0" sz="8000" lang="en-US" smtClean="0"/>
              <a:t> to your topic</a:t>
            </a:r>
          </a:p>
          <a:p>
            <a:pPr algn="just">
              <a:buFont typeface="Wingdings" pitchFamily="2" charset="2"/>
              <a:buChar char="Ø"/>
            </a:pPr>
            <a:r>
              <a:rPr dirty="0" sz="8000" lang="en-US" smtClean="0"/>
              <a:t>A </a:t>
            </a:r>
            <a:r>
              <a:rPr dirty="0" sz="8000" lang="en-US" smtClean="0">
                <a:hlinkClick r:id="rId2"/>
              </a:rPr>
              <a:t>literature review</a:t>
            </a:r>
            <a:r>
              <a:rPr dirty="0" sz="8000" lang="en-US" smtClean="0"/>
              <a:t> that surveys relevant sources</a:t>
            </a:r>
          </a:p>
          <a:p>
            <a:pPr algn="just">
              <a:buFont typeface="Wingdings" pitchFamily="2" charset="2"/>
              <a:buChar char="Ø"/>
            </a:pPr>
            <a:r>
              <a:rPr dirty="0" sz="8000" lang="en-US" smtClean="0"/>
              <a:t>An explanation of your </a:t>
            </a:r>
            <a:r>
              <a:rPr dirty="0" sz="8000" lang="en-US" smtClean="0">
                <a:hlinkClick r:id="rId3"/>
              </a:rPr>
              <a:t>methodology</a:t>
            </a:r>
            <a:endParaRPr dirty="0" sz="8000" lang="en-US" smtClean="0"/>
          </a:p>
          <a:p>
            <a:pPr algn="just">
              <a:buFont typeface="Wingdings" pitchFamily="2" charset="2"/>
              <a:buChar char="Ø"/>
            </a:pPr>
            <a:r>
              <a:rPr dirty="0" sz="8000" lang="en-US" smtClean="0"/>
              <a:t>An overview of the</a:t>
            </a:r>
            <a:r>
              <a:rPr dirty="0" sz="8000" lang="en-US" smtClean="0">
                <a:hlinkClick r:id="rId4"/>
              </a:rPr>
              <a:t> results</a:t>
            </a:r>
            <a:r>
              <a:rPr dirty="0" sz="8000" lang="en-US" smtClean="0"/>
              <a:t> of your research</a:t>
            </a:r>
          </a:p>
          <a:p>
            <a:pPr algn="just">
              <a:buFont typeface="Wingdings" pitchFamily="2" charset="2"/>
              <a:buChar char="Ø"/>
            </a:pPr>
            <a:r>
              <a:rPr dirty="0" sz="8000" lang="en-US" smtClean="0"/>
              <a:t>A </a:t>
            </a:r>
            <a:r>
              <a:rPr dirty="0" sz="8000" lang="en-US" smtClean="0">
                <a:hlinkClick r:id="rId5"/>
              </a:rPr>
              <a:t>discussion</a:t>
            </a:r>
            <a:r>
              <a:rPr dirty="0" sz="8000" lang="en-US" smtClean="0"/>
              <a:t> of the results and their implications</a:t>
            </a:r>
          </a:p>
          <a:p>
            <a:pPr algn="just">
              <a:buFont typeface="Wingdings" pitchFamily="2" charset="2"/>
              <a:buChar char="Ø"/>
            </a:pPr>
            <a:r>
              <a:rPr dirty="0" sz="8000" lang="en-US" smtClean="0"/>
              <a:t>A </a:t>
            </a:r>
            <a:r>
              <a:rPr dirty="0" sz="8000" lang="en-US" smtClean="0">
                <a:hlinkClick r:id="rId6"/>
              </a:rPr>
              <a:t>conclusion</a:t>
            </a:r>
            <a:r>
              <a:rPr dirty="0" sz="8000" lang="en-US" smtClean="0"/>
              <a:t> that shows what your research has contributed</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Title 1"/>
          <p:cNvSpPr>
            <a:spLocks noGrp="1"/>
          </p:cNvSpPr>
          <p:nvPr>
            <p:ph type="title"/>
          </p:nvPr>
        </p:nvSpPr>
        <p:spPr/>
        <p:txBody>
          <a:bodyPr>
            <a:normAutofit/>
          </a:bodyPr>
          <a:p>
            <a:r>
              <a:rPr dirty="0" sz="3600" lang="en-US" smtClean="0"/>
              <a:t>The dissertation and thesis structure-continued</a:t>
            </a:r>
            <a:endParaRPr dirty="0" sz="3600" lang="en-US"/>
          </a:p>
        </p:txBody>
      </p:sp>
      <p:sp>
        <p:nvSpPr>
          <p:cNvPr id="1048609"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Dissertations in the humanities are often structured more like a long </a:t>
            </a:r>
            <a:r>
              <a:rPr dirty="0" sz="8000" lang="en-US" smtClean="0">
                <a:hlinkClick r:id="rId1"/>
              </a:rPr>
              <a:t>essay</a:t>
            </a:r>
            <a:r>
              <a:rPr dirty="0" sz="8000" lang="en-US" smtClean="0"/>
              <a:t>, building an argument by analyzing </a:t>
            </a:r>
            <a:r>
              <a:rPr dirty="0" sz="8000" lang="en-US" smtClean="0">
                <a:hlinkClick r:id="rId2"/>
              </a:rPr>
              <a:t>primary and secondary sources</a:t>
            </a:r>
            <a:r>
              <a:rPr dirty="0" sz="8000" lang="en-US" smtClean="0"/>
              <a:t>. </a:t>
            </a:r>
          </a:p>
          <a:p>
            <a:pPr algn="just">
              <a:buFont typeface="Wingdings" pitchFamily="2" charset="2"/>
              <a:buChar char="Ø"/>
            </a:pPr>
            <a:r>
              <a:rPr dirty="0" sz="8000" lang="en-US" smtClean="0"/>
              <a:t>Other important elements of the dissertation include the </a:t>
            </a:r>
            <a:r>
              <a:rPr dirty="0" sz="8000" lang="en-US" smtClean="0">
                <a:hlinkClick r:id="rId3"/>
              </a:rPr>
              <a:t>title page</a:t>
            </a:r>
            <a:r>
              <a:rPr dirty="0" sz="8000" lang="en-US" smtClean="0"/>
              <a:t>, </a:t>
            </a:r>
            <a:r>
              <a:rPr dirty="0" sz="8000" lang="en-US" smtClean="0">
                <a:hlinkClick r:id="rId4"/>
              </a:rPr>
              <a:t>abstract</a:t>
            </a:r>
            <a:r>
              <a:rPr dirty="0" sz="8000" lang="en-US" smtClean="0"/>
              <a:t>, and </a:t>
            </a:r>
            <a:r>
              <a:rPr dirty="0" sz="8000" lang="en-US" smtClean="0">
                <a:hlinkClick r:id="rId5"/>
              </a:rPr>
              <a:t>reference list</a:t>
            </a:r>
            <a:r>
              <a:rPr dirty="0" sz="8000" lang="en-US" smtClean="0"/>
              <a:t>. </a:t>
            </a:r>
            <a:endParaRPr dirty="0" sz="8000" lang="en-US" smtClean="0"/>
          </a:p>
          <a:p>
            <a:pPr algn="just">
              <a:buFont typeface="Wingdings" pitchFamily="2" charset="2"/>
              <a:buChar char="Ø"/>
            </a:pPr>
            <a:r>
              <a:rPr dirty="0" sz="8000" lang="en-US" smtClean="0"/>
              <a:t>If </a:t>
            </a:r>
            <a:r>
              <a:rPr dirty="0" sz="8000" lang="en-US" smtClean="0"/>
              <a:t>in doubt about how your dissertation should be structured, always check your department’s guidelines and consult with your supervisor.</a:t>
            </a:r>
          </a:p>
          <a:p>
            <a:pPr>
              <a:buFont typeface="Wingdings" pitchFamily="2" charset="2"/>
              <a:buChar char="Ø"/>
            </a:pPr>
            <a:endParaRPr dirty="0" lang="en-US" smtClean="0"/>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3200" lang="en-US" smtClean="0"/>
              <a:t>The dissertation and thesis structure- Abstract</a:t>
            </a:r>
            <a:endParaRPr dirty="0" sz="3200" lang="en-US"/>
          </a:p>
        </p:txBody>
      </p:sp>
      <p:sp>
        <p:nvSpPr>
          <p:cNvPr id="1048611" name="Text Placeholder 2"/>
          <p:cNvSpPr>
            <a:spLocks noGrp="1"/>
          </p:cNvSpPr>
          <p:nvPr>
            <p:ph type="body" idx="1"/>
          </p:nvPr>
        </p:nvSpPr>
        <p:spPr/>
        <p:txBody>
          <a:bodyPr>
            <a:normAutofit fontScale="25000" lnSpcReduction="20000"/>
          </a:bodyPr>
          <a:p>
            <a:pPr algn="just">
              <a:buFont typeface="Wingdings" pitchFamily="2" charset="2"/>
              <a:buChar char="Ø"/>
            </a:pPr>
            <a:r>
              <a:rPr dirty="0" sz="8000" lang="en-US" smtClean="0"/>
              <a:t>The abstract is a short summary of your dissertation, usually about 150-300 words long. </a:t>
            </a:r>
            <a:endParaRPr dirty="0" sz="8000" lang="en-US" smtClean="0"/>
          </a:p>
          <a:p>
            <a:pPr algn="just">
              <a:buFont typeface="Wingdings" pitchFamily="2" charset="2"/>
              <a:buChar char="Ø"/>
            </a:pPr>
            <a:r>
              <a:rPr dirty="0" sz="8000" lang="en-US" smtClean="0"/>
              <a:t>You </a:t>
            </a:r>
            <a:r>
              <a:rPr dirty="0" sz="8000" lang="en-US" smtClean="0"/>
              <a:t>should write it at the very end, when you’ve completed the rest of the dissertation. In the abstract, make sure to:</a:t>
            </a:r>
          </a:p>
          <a:p>
            <a:pPr algn="just">
              <a:buFont typeface="Wingdings" pitchFamily="2" charset="2"/>
              <a:buChar char="Ø"/>
            </a:pPr>
            <a:r>
              <a:rPr dirty="0" sz="8000" lang="en-US" smtClean="0"/>
              <a:t>Although the abstract is very short, it’s the first part (and sometimes the only part) of your dissertation that people will read, so it’s important that you get it right. </a:t>
            </a:r>
            <a:endParaRPr dirty="0" sz="8000" lang="en-US" smtClean="0"/>
          </a:p>
          <a:p>
            <a:pPr algn="just">
              <a:buFont typeface="Wingdings" pitchFamily="2" charset="2"/>
              <a:buChar char="Ø"/>
            </a:pPr>
            <a:r>
              <a:rPr dirty="0" sz="8000" lang="en-US" smtClean="0"/>
              <a:t>If </a:t>
            </a:r>
            <a:r>
              <a:rPr dirty="0" sz="8000" lang="en-US" smtClean="0"/>
              <a:t>you’re struggling to write a strong abstract, read our guide on </a:t>
            </a:r>
            <a:r>
              <a:rPr dirty="0" sz="8000" lang="en-US" smtClean="0">
                <a:hlinkClick r:id="rId1"/>
              </a:rPr>
              <a:t>how to write an abstract</a:t>
            </a:r>
            <a:r>
              <a:rPr dirty="0" sz="8000" lang="en-US" smtClean="0"/>
              <a:t>.</a:t>
            </a:r>
          </a:p>
          <a:p>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lastClr="000000" val="windowText"/>
      </a:dk1>
      <a:lt1>
        <a:sysClr lastClr="FFFFFF" val="window"/>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r="5400000" dist="38100" rotWithShape="0">
              <a:srgbClr val="000000">
                <a:alpha val="43137"/>
              </a:srgbClr>
            </a:outerShdw>
          </a:effectLst>
        </a:effectStyle>
        <a:effectStyle>
          <a:effectLst>
            <a:outerShdw blurRad="50800" dir="5400000" dist="38100" rotWithShape="0">
              <a:srgbClr val="000000">
                <a:alpha val="43137"/>
              </a:srgbClr>
            </a:outerShdw>
          </a:effectLst>
        </a:effectStyle>
        <a:effectStyle>
          <a:effectLst>
            <a:outerShdw blurRad="50800" dir="5400000" dist="38100" rotWithShape="0">
              <a:srgbClr val="000000">
                <a:alpha val="43137"/>
              </a:srgbClr>
            </a:outerShdw>
          </a:effectLst>
          <a:scene3d>
            <a:camera prst="orthographicFront" fov="0">
              <a:rot lat="0" lon="0" rev="0"/>
            </a:camera>
            <a:lightRig dir="tl" rig="soft">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algn="t"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Dissertation &amp; Thesis:  Writing &amp; Structuring</dc:title>
  <dc:creator>Hashim Sabo</dc:creator>
  <cp:lastModifiedBy>Hashim Sabo</cp:lastModifiedBy>
  <dcterms:created xsi:type="dcterms:W3CDTF">2020-05-15T20:30:23Z</dcterms:created>
  <dcterms:modified xsi:type="dcterms:W3CDTF">2020-05-16T21:19:31Z</dcterms:modified>
</cp:coreProperties>
</file>